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1250" y="1587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שמות ב׳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1250" y="2032000"/>
            <a:ext cx="654050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8100"/>
              </a:lnSpc>
            </a:pPr>
            <a:r>
              <a:rPr sz="75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לידת משה ובריחתו למדין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1250" y="4445000"/>
            <a:ext cx="65405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0" i="0" lang="he-IL">
                <a:solidFill>
                  <a:srgbClr val="DDDDDD"/>
                </a:solidFill>
                <a:latin typeface="Assistant"/>
                <a:cs typeface="Assistant"/>
                <a:ea typeface="Assistant"/>
              </a:rPr>
              <a:t>שאלון 1261 · שמות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20224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9272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נכיר את הסיפור «לידת משה ובריחתו למדין» (שמות ב׳)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1718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30765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נבחן כיצד הסיפור מבטא את התמה «שמות»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3211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2259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4705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3752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3624" y="21463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משה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3624" y="2705100"/>
            <a:ext cx="4853051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משה הבוגר יוצא אל אחיו, הורג איש מצרי ובורח למדין.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5324" y="214630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פרעה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5324" y="2705100"/>
            <a:ext cx="4853051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בת פרעה יורדת לרחוץ ורואה את התיבה, שולחת את אמתה ופותחת: ״והנה נער בכה״.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3624" y="445135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צפורה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3624" y="5010150"/>
            <a:ext cx="4853051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במדין הוא מציל את בנות יתרו, נושא את צפורה ונולד גרשום.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324" y="4451350"/>
            <a:ext cx="485305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מרים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324" y="5010150"/>
            <a:ext cx="4853051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היא חומלת, ומרים מציעה ״האלך וקראתי לך אישה מינקת מן העבריות״.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4886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7401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משה נולד, מוסתר שלושה חודשים ומונח בתיבה על היאור.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27887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6426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משה הבוגר יוצא אל אחיו, הורג איש מצרי ובורח למדין.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691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5451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במדין הוא מציל את בנות יתרו, נושא את צפורה ונולד גרשום.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5937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4476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ה׳ שומע את אנקת בני ישראל ו״ויזכר אלוהים את בריתו״.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שמות ב', י'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וַיִּגְדַּל הַיֶּלֶד וַתְּבִאֵהוּ לְבַת־פַּרְעֹה וַיְהִי־לָהּ לְבֵן וַתִּקְרָא שְׁמוֹ מֹשֶׁה וַתֹּאמֶר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כִּי מִן־הַמַּיִם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מְשִׁיתִהוּ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איש משבט לוי נושא אישה מהשבט, ונולדים להם אהרן, מרים ומשה.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שמות ב', י"א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וַיְהִי בַּיָּמִים הָהֵם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וַיִּגְדַּל מֹשֶׁה וַיֵּצֵא אֶל־אֶחָיו וַיַּרְא בְּסִבְלֹתָם וַיַּרְא אִישׁ מִצְרִי מַכֶּה אִישׁ־עִבְרִי מֵאֶחָיו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משה גדל ויוצא אל אחיו ורואה בסבלותם.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שמות ב', י"ז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וַיָּבֹאוּ הָרֹעִים וַיְגָרְשׁוּם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וַיָּקָם מֹשֶׁה וַיּוֹשִׁעָן וַיַּשְׁקְ אֶת־צֹאנָם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לכהן מדין שבע בנות המגיעות להשקות את הצאן.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שמות ב', כ"ד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וַיִּשְׁמַע אֱלֹהִים אֶת־נַאֲקָתָם וַיִּזְכֹּר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אֱלֹהִים אֶת־בְּרִיתוֹ אֶת־אַבְרָהָם אֶת־יִצְחָק וְאֶת־יַעֲקֹב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מלך מצרים מת ובני ישראל ויאנחו מן העבודה ויזעקו.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וירא בסבלתם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נָתַן עֵינָיו וְלִבּוֹ לִהְיוֹת מֵצֵר עֲלֵיהֶם (שמות רבה א').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איש מצרי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נוֹגֵשׂ הָיָה מְמֻנֶּה עַל שׁוֹטְרֵי יִשְׂרָאֵל וְהָיָה מַעֲמִידָם מִקְּרוֹת הַגֶּבֶר לִמְלַאכְתָּם (שם).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ויגרשום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מִפְּנֵי הַנִּדּוּי (שם).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נאקתם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צַעֲקָתָם, וְכֵן "מֵעִיר מְתִים יִנְאָקוּ" (איוב כ"ד).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את בריתו את אברהם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עִם אַבְרָהָם.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מילה מנחה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32796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רש"י על שמות ב', י'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2759769"/>
            <a:ext cx="9993884" cy="1706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משיתהו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שְׁחַלִיתֵהּ, הוּא לְשׁוֹן הוֹצָאָה בְּלָשׁוֹן אֲרַמִּי, "כְּמִשְׁחַל בִּינְתָא מֵחֲלָבָא", וּבְלְשׁוֹן עִבְרִי משיתיהו לְשׁוֹן הֲסִירוֹתִיו, כְּמוֹ לֹא יָמוּשׁ, לֹא מָשׁוּ, כָּךְ חִבְּרוֹ מְנַחֵם.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מסביר רש"י על «משיתהו»?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32796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רמב"ן על שמות ב', י"א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2759769"/>
            <a:ext cx="9993884" cy="1706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וְטַעַם וַיֵּצֵא אֶל אֶחָיו כִּי הִגִּידוּ לוֹ אֲשֶׁר הוּא יְהוּדִי, וְהָיָה חָפֵץ לִרְאוֹתָם בַּעֲבוּר שֶׁהֵם אֶחָיו. וְהִנֵּה נִסְתַּכֵּל בְּסִבְלֹתָם וַעֲמָלָם וְלֹא יָכוֹל לִסְבֹּל, וְלָכֵן הָרַג הַמִּצְרִי הַמַּכֶּה הַנִּלְחָץ: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א׳–י׳ («לידת משה והצלתו»).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ט״ז–כ״ב («משה במדין»).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כ״ג–כ״ה («ה׳ שומע»).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203" y="2032000"/>
            <a:ext cx="6200394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לדעתך, האם טענה זו נכונה?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6203" y="4064000"/>
            <a:ext cx="6200394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לדעתך, האם בת פרעה פעלה מתוך דאגה לזולת או מתוך דאגה לטובתה האישית?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619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0D1117"/>
                </a:solidFill>
                <a:latin typeface="Secular One"/>
                <a:cs typeface="Secular One"/>
                <a:ea typeface="Secular One"/>
              </a:rPr>
              <a:t>לידת משה ובריחתו למדין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לידת משה והצלתו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משה והמצרי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משה במדין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1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ה׳ שומע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2095500"/>
            <a:ext cx="1033399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(חורף תשפ"ה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4. קראו שמות, פרק ב'.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א. קראו פסוקים א'-י' ופסוקים ט"ו-כ"ב.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בכל אחד מקטעים אלה מתוארות דמויות נוכריות התורמות להצלת משה. בחרו בדמות אחת מכל אחד מן הקטעים (סך הכול שתי דמויות), והסבירו את תרומתה להצלת משה. (8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א׳–י׳ («לידת משה והצלתו»).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איש משבט לוי נושא אישה מהשבט, ונולדים להם אהרן, מרים ומשה. הפרק עוסק בלידת משה בזמן הגזרה להמית את הזכרים (טקסטולוגיה וסוף פסוק).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ט״ז–כ״ב («משה במדין»).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לכהן מדין שבע בנות המגיעות להשקות את הצאן. רועים באים וגורשים אותן, ומשה ״ויקם משה ויושען וישק את צאנם״. זה הסכסוך השלישי שמשה מטפל בו: מצרי נגד עברי, עברי נגד עברי, ורועים נגד נשים.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כ״ג–כ״ה («ה׳ שומע»).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מלך מצרים מת ובני ישראל ויאנחו מן העבודה ויזעקו. הצעקה עולה אל האל.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2032000"/>
            <a:ext cx="10464800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שאלה 4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דמויות נוכריות התורמות להצלת משה (על התלמיד לבחור דמות אחת מכל קטע, ולהסביר את תרומתה להצלתו):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שמות ב', א'-י':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בת פרעה – למרות שהיא מבינה שמדובר בתינוק עברי, היא מגלה עליו רחמים ומאמצת אותו לבן. בניגוד לצו אביה.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שמות ב', ט"ו-כ"ב: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בנות רעואל/יתרו/כהן מדין – הממהרות לחזור אל אביהן ולספר לו על הזר שהציל אותן מהרועים, בעקבות זאת משה מוצא מקלט בבית יתרו, הרחק מפרעה שרוצה להרוג אותו.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רעואל/יתרו/כהן מדין – כאשר שמע שמשה הציל את בנותיו מידי הרועים, הוא מזמין אותו לאכול אצלם ולהתיישב איתם. הוא מעניק מקלט למשה הנמלט מפרעה.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צפורה, בתו של כהן מדין – היא נישאת למשה ויולדת לו בן. היא מצילה את משה מבדידותו ומעניקה לו משפחה.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לידת משה ובריחתו למדין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