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6353" y="1816100"/>
            <a:ext cx="4892294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עזרא י׳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353" y="2260600"/>
            <a:ext cx="4892294" cy="209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6480"/>
              </a:lnSpc>
            </a:pPr>
            <a:r>
              <a:rPr sz="60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הכרתת ברית הנשים הנכריות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353" y="4356100"/>
            <a:ext cx="489229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18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שאלון 1261 · עזרא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9431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2538" y="18478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נכיר את הסיפור «הכרתת ברית הנשים הנכריות» (עזרא י׳)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60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2538" y="29654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נבחן כיצד הסיפור מבטא את התמה «עזרא»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2538" y="40830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295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2538" y="52006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57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עזרא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5725" y="2628900"/>
            <a:ext cx="4578350" cy="323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עזרא משביע את הכהנים והלוויים וכל ישראל, וכולם מתאספים בירושלים בגשם גדול.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79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יהודה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925" y="2628900"/>
            <a:ext cx="4578350" cy="323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מכריזים ביהודה וירושלים על כינוס כל בני הגולה ״לירושלם״, ואם מי שלא יבוא בשלשת הימים כעצת השרים והזקנים…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7887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2823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בכי העם (פסוקים א׳–ו׳)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2162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7098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הכינוס ובדיקה (פסוקים ז׳–י״ז)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6437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1373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הרשימה (פסוקים י״ח–מ״ד)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עזרא י',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3163887"/>
            <a:ext cx="9575292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קוּם כִּי־עָלֶיךָ הַדָּבָר וַאֲנַחְנוּ עִמָּךְ חֲזַק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וַעֲשֵׂה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עזרא מתפלל ומתוודה בוכה ומשתטח לפני בית האלהים, ״ויקבצו אליו מישראל קהל רב מאד אנשים ונשים וילדים כי בכו העם הרבה בכי״.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עזרא י', י"ב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708275"/>
            <a:ext cx="9575292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וַיַּעֲנוּ כָל־הַקָּהָל וַיֹּאמְרוּ קוֹל גָּדוֹל </a:t>
            </a: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כֵּן כִּדְבָרְךָ עָלֵינוּ לַעֲשׂוֹת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מכריזים ביהודה וירושלים על כינוס כל בני הגולה ״לירושלם״, ואם מי שלא יבוא בשלשת הימים כעצת השרים והזקנים יחרם כל רכושו והוא…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עזרא י', י"ח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708275"/>
            <a:ext cx="9575292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וַיִּמָּצֵא מִבְּנֵי הַכֹּהֲנִים אֲשֶׁר הֹשִׁיבוּ </a:t>
            </a: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נָשִׁים נָכְרִיּוֹת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מִבְּנֵי יֵשׁוּעַ בֶּן־יוֹצָדָק וְאֶחָיו מַעֲשֵׂיָה וֶאֱלִיעֶזֶר וְיָרִיב וּגְדַלְיָה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הפרק מסתיים ברשימת מי שנשא נשים נכריות: מבני הכוהנים, ממשפחת ישוע בן יוצדק, מהלוויים, מהמשוררים ושוערים, ומישראל.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עזרא י',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52662"/>
            <a:ext cx="9575292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וּכְהִתְפַּלֵּל עֶזְרָא וּכְהִתְוַדֹּתוֹ בֹּכֶה וּמִתְנַפֵּל לִפְנֵי בֵּית הָאֱלֹהִים נִקְבְּצוּ </a:t>
            </a: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אֵלָיו מִיִּשְׂרָאֵל קָהָל רַב־מְאֹד אֲנָשִׁים וְנָשִׁים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וִילָדִים כִּי־בָכוּ הָעָם הַרְבֵּה־בֶכֶה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עזרא מתפלל ומתוודה בוכה ומשתטח לפני בית האלהים, ״ויקבצו אליו מישראל קהל רב מאד אנשים ונשים וילדים כי בכו העם הרבה בכי״.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3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קום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3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הוא ענין זרוז וכן קום עבור (יהושע א).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09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וכהתודותו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09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מל׳ וידוי.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ומתנפל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נופל ומשתטח בארץ.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34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מילה מנחה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34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09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פולחן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09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עבודה לאלוהות באמצעות קורבנות, תפילות וצומות במקדש או מחוצה לו.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8130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רש"י על עזרא י', ד'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3244850"/>
            <a:ext cx="9575292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וַאֲנַחְנוּ עִמָּךְ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. לִהְיוֹת מַסְכִּימִים עִמָּךְ: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מסביר רש"י על «וַאֲנַחְנוּ עִמָּךְ»?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034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מלבי"ם על עזרא י',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2635250"/>
            <a:ext cx="957529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נשים וילדים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, י"ל שנקבצו ג"כ נשים שבעליהם לקחו נשים נכריות והם בכו ג"כ, כמ"ש ע"ז מלאכי זה עזרא, וזאת שנית תעשו כסות דמעה את מזבח ה':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א׳–ו׳ («בכי העם»).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ז׳–י״ז («הכינוס ובדיקה»).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י״ח–מ״ד («הרשימה»).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632" y="1968500"/>
            <a:ext cx="5964936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מה לדעתכם המסר המרכזי של עזרא י׳?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492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הכרתת ברית הנשים הנכריות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32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בכי העם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הכינוס ובדיקה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2915" y="3638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הרשימה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2032000"/>
            <a:ext cx="994156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(קיץ תשפ"ד (שאלון 1362))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4. קראו עזרא, פרק י'.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א. קראו פסוקים א'–ו'.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מה הציע שכניה לעזרא כדי לעזור לו בהתמודדותו עם בעיית הנשים הנוכריות, ומה היו שני הטיעונים של שכניה כדי לשכנע את עזרא? הסבירו את דבריכם ובססו אותם על הכתוב. (8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א׳–ו׳ («בכי העם»).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עזרא מתפלל ומתוודה בוכה ומשתטח לפני בית האלהים, ״ויקבצו אליו מישראל קהל רב מאד אנשים ונשים וילדים כי בכו העם הרבה בכי״. שכניה בן יחיאל מבני עילם מציע: ״ועתה נכרת ברית לאלהינו להוציא כל נשים והנולד מהם בעצת אדני והחרדים במצות אלהינו וכתורה יעשה״.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ז׳–י״ז («הכינוס ובדיקה»).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מכריזים ביהודה וירושלים על כינוס כל בני הגולה ״לירושלם״, ואם מי שלא יבוא בשלשת הימים כעצת השרים והזקנים יחרם כל רכושו והוא יבדל מקהל הגולה.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י״ח–מ״ד («הרשימה»).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הפרק מסתיים ברשימת מי שנשא נשים נכריות: מבני הכוהנים, ממשפחת ישוע בן יוצדק, מהלוויים, מהמשוררים ושוערים, ומישראל. המנהיגים עצמם בולטים ברשימה, והיא נשמרת בשמות לצורך זיכרון ואחריות.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68500"/>
            <a:ext cx="1007237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שאלה 4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הצעת שכניה לעזרא כדי לעזור לו בהתמודדותו עם בעיית הנשים הנוכריות: לגרש את הנשים הנוכריות ואאת הילדים שנולדו מהן, מקרב בני ישראל. לביסוס: "להוציא כל נשים והנולד מהם".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שני הטיעונים של שכניה כדי לשכנע את עזרא: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למרות שהעם חטא מאוד לה', הרי שעדיין יש לו תקווה, אם יתקן את דרכיו. לביסוס: "...ועתה יש מקוה לישראל על זאת".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גירוש הנשים הנוכריות וילדיהן, הוא רצונו של ה' ועליהם לנהוג כמצוותו. לביסוס: "ועתה נכרת ברית לאלהינו להוציא כל הנשים והנולד מהם בעצת אדני והחרדים במצות אלהינו וכתורה יעשה".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הכרתת ברית הנשים הנכריות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