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47240" y="952500"/>
            <a:ext cx="1772066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בראשית ט״ז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0585" y="1397000"/>
            <a:ext cx="5624830" cy="330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הגר וישמעאל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0585" y="4699000"/>
            <a:ext cx="562483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0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13653" y="444500"/>
            <a:ext cx="64174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100" y="18351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3846" y="17399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נכיר את הסיפור «הגר וישמעאל» (בראשית ט״ז)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9100" y="30035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846" y="29083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79100" y="41719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3846" y="40767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9100" y="53403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3846" y="52451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2331" y="444500"/>
            <a:ext cx="42306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3624" y="19685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הגר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3624" y="25273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אחרי שהגר הרתה ״ותקל גבירתה בעיניה״ - התנשאה על שרי.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324" y="19685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שרי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5324" y="25273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הכינויים משתנים: שרי מכונה ״אשת אברם״ ואברם ״אישה״, והגר ״שפחתה״ ואז ״אשתו״.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3624" y="43688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אברם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3624" y="49276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אברם מתנתק רגשית מהגר, מכנה אותה ״שפחתך״ ונותן לשרי לעשות מה שתרצה.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324" y="43688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ישמעאל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324" y="49276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הפרק מסתיים בלידה, אבל השאלה אם ישמעאל הוא היורש שהובטח נשארת פתוחה.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2331" y="444500"/>
            <a:ext cx="42306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6838" y="2476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שרי עקרה ונותנת את שפחתה המצרייה הגר לאברם.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8905" y="2476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שרי מתעללת בהגר והיא בורחת למדבר.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971" y="2476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מלאך ה׳ מוצא אותה ליד עין המים ומצווה: ״שובי אל גברתך והתעני תחת ידיה״.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330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6838" y="4889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הוא מבטיח לה זרע רב, ושמו של הילד ישמעאל ״כי שמע ה׳ אל עניך״.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330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5" y="4889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הגר קוראת לה׳ ״אתה אל ראי״.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10521" y="444500"/>
            <a:ext cx="20493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בראשית ט"ז,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581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וְשָׂרַי </a:t>
            </a: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אֵשֶׁת אַבְרָם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לֹא יָלְדָה לוֹ וְלָהּ שִׁפְחָה מִצְרִית וּשְׁמָהּ הָגָר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עברו עשר שנים מאז הגיעו לכנען ועדיין אין ילדים, למרות ההבטחות.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1760" y="444500"/>
            <a:ext cx="2058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בראשית ט"ז, י"א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581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וַיֹּאמֶר לָהּ מַלְאַךְ ה' הִנָּךְ הָרָה וְיֹלַדְתְּ בֵּן </a:t>
            </a: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וְקָרָאת שְׁמוֹ יִשְׁמָעֵאל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כִּי־שָׁמַע ה' אֶל־עָנְיֵךְ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מלאך ה׳ מוצא את הגר ליד עין המים במדבר, בדרך שור (כנראה בדרכה למצרים).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1760" y="444500"/>
            <a:ext cx="2058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בראשית ט"ז, ט"ו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581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וַתֵּלֶד הָגָר לְאַבְרָם בֵּן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וַיִּקְרָא אַבְרָם שֶׁם־בְּנוֹ אֲשֶׁר־יָלְדָה הָגָר יִשְׁמָעֵאל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הגר חוזרת ויולדת בן, ואברם קורא לו ישמעאל.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1760" y="444500"/>
            <a:ext cx="2058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בראשית ט"ז,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581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וַתֹּאמֶר שָׂרַי אֶל־אַבְרָם הִנֵּה־נָא עֲצָרַנִי ה' מִלֶּדֶת בֹּא־נָא אֶל־שִׁפְחָתִי </a:t>
            </a: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אוּלַי אִבָּנֶה מִמֶּנָּה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וַיִּשְׁמַע אַבְרָם לְקוֹל שָׂרָי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עברו עשר שנים מאז הגיעו לכנען ועדיין אין ילדים, למרות ההבטחות.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7194" y="444500"/>
            <a:ext cx="135820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הנך הרה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כְּשֶׁתָּשׁוּבִי תַּהֲרִי, כְּמוֹ הִנָּךְ הָרָה דְאֵשֶׁת מָנוֹחַ.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וילדת בן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כְּמוֹ וְיוֹלֶדֶת, וְדוֹמֶה לוֹ יֹשַׁבְתְּ בַּלְּבָנוֹן מְקֻנַּנְתְּי בָּאֲרָזִים (ירמיה כ"ב).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וקראת שמו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צִוּוּי הוּא, כְּמוֹ שֶׁאוֹמֵר לְזָכָר וְקָרָאתָ אֶת שְׁמוֹ יִצְחָק (בר' י"ז).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3243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אולי אבנה ממנה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79425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לִמֵּד עַל מִי שֶׁאֵין לוֹ בָּנִים שֶׁאֵינוֹ בָנוּי אֶלָּא הָרוּס.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3243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אבנה ממנה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79425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בִּזְכוּת שֶׁאַכְנִיס צָרָתִי לְתוֹךְ בֵּיתִי.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3243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לקול שרי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79425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לְרוּחַ הַקֹּדֶשׁ שֶׁבָּהּ (בראשית רבה).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27332" y="444500"/>
            <a:ext cx="7280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4577" y="2421929"/>
            <a:ext cx="97453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רש"י על בראשית ט"ז,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4577" y="2853729"/>
            <a:ext cx="9745345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שׁפחה מצרית</a:t>
            </a:r>
            <a:r>
              <a:rPr sz="28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. בַּת פַּרְעֹה הָיְתָה, כְּשֶׁרָאָה נִסִּים שֶׁנַּעֲשׂוּ לְשָׂרָה אָמַר: מוּטָב שֶׁתְּהֵא בִתִּי שִׁפְחָה בְּבַיִת זֶה וְלֹא גְבִירָה בְּבַיִת אַחֵר: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26050"/>
            <a:ext cx="10333990" cy="10604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מה מסביר רש"י על «שׁפחה מצרית»?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27332" y="444500"/>
            <a:ext cx="7280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4577" y="2137469"/>
            <a:ext cx="97453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רמב"ן על בראשית ט"ז, י"א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4577" y="2569269"/>
            <a:ext cx="9745345" cy="1706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וְקָרָאת שְׁמוֹ יִשְׁמָעֵאל</a:t>
            </a:r>
            <a:r>
              <a:rPr sz="28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הוֹדִיעַ הַמַּלְאָךְ לְהָגָר שֶׁיִּהְיֶה שְׁמוֹ יִשְׁמָעֵאל, כְּדֶרֶךְ "הִנֵּה בֵן נוֹלָד לְבֵית דָּוִד יֹאשִׁיָּהוּ שְׁמוֹ" (מלכים א יג ב), וְאָמַר לָהּ שֶׁהִיא תִּקְרָאֶנּוּ כֵן וְתִזְכֹּר כִּי שָׁמַע אֱלֹהִים אֶל עָנְיָהּ, 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26050"/>
            <a:ext cx="10333990" cy="10604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51499" y="444500"/>
            <a:ext cx="251512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900"/>
              </a:lnSpc>
            </a:pPr>
            <a:r>
              <a:rPr sz="3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קראו פסוקים א׳–ו׳ («הגר הרה, שרי מתעללת»).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42737" y="444500"/>
            <a:ext cx="252401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900"/>
              </a:lnSpc>
            </a:pPr>
            <a:r>
              <a:rPr sz="3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קראו פסוקים ז׳–י״ד («מלאך ה׳ ליד הבאר»).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42737" y="444500"/>
            <a:ext cx="252401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900"/>
              </a:lnSpc>
            </a:pPr>
            <a:r>
              <a:rPr sz="3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קראו פסוקים ט״ו–ט״ז («לידת ישמעאל»).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49421" y="444500"/>
            <a:ext cx="100597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393" y="1841500"/>
            <a:ext cx="6187313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(2) לדעתכם, מה אפשר ללמוד על דמותו של אברם מפסוקים א'-ד'?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6393" y="3873500"/>
            <a:ext cx="6187313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(2) מהי ההחלטה האלוהית בנוגע למשבר בין שתי הנשים, והאם, לדעתכם, החלטה זו הייתה יכולה לשפר את היחסים ביניהן?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90250" y="444500"/>
            <a:ext cx="56515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הגר וישמעאל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475" y="1828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הגר הרה, שרי מתעללת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9475" y="1828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מלאך ה׳ ליד הבאר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475" y="3479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לידת ישמעאל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47279" y="444500"/>
            <a:ext cx="201202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(קיץ תשפ"ה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1. קראו בראשית, פרק ט"ז.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א. קראו פסוקים א'-ד'. (1) על פי פסוקים א'-ג', מהי הסיבה למצוקתה של שרי, וכיצד המעשה שעשתה יכול לפתור מצוקה זו? (4 נקודות) (2) לדעתכם, מה אפשר ללמוד על דמותו של אברם מפסוקים א'-ד'? נמקו את דבריכם. (4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קראו פסוקים א׳–ו׳ («הגר הרה, שרי מתעללת»).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עברו עשר שנים מאז הגיעו לכנען ועדיין אין ילדים, למרות ההבטחות. מוטיב עקרות האמהות חוזר בספר בראשית. שרי יוזמת פתרון ומציעה לאברם את שפחתה הגר: ״אולי אבנה ממנה״ (סוף פסוק).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קראו פסוקים ז׳–י״ד («מלאך ה׳ ליד הבאר»).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מלאך ה׳ מוצא את הגר ליד עין המים במדבר, בדרך שור (כנראה בדרכה למצרים). הוא שואל מאין באת ואנה תלכי - שאלה שמאפשרת לה לספר את סיפורה.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קראו פסוקים ט״ו–ט״ז («לידת ישמעאל»).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הגר חוזרת ויולדת בן, ואברם קורא לו ישמעאל. אברם הוא בן שמונים ושש שנה.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תשובות: שאלה 1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(1) הסיבה למצוקתה של שרי: שהיא עקרה ואינה יכולה ללדת ילדים.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המעשה שעשתה שיכול לפתור מצוקה זו: שרי נתנה את שפחתה הגר לאישה לאברם, שהיא תלד לו בן שייחשב לבנם של שרי ואברם (תהליך המכונה "אימוץ חוקי" בעולם העתיק).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(2) דמותו של אברם: דמות פסיבית. הוא אינו מציע או עושה דבר לנוכח עקרותה של שרי, וגם כאשר שרי מציעה לו לשכב עם הגר, הוא אינו מביע דעה ועושה כדבריה.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הגר וישמעאל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