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בראשית כ״ב</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עקדת יצחק</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«עקדת יצחק» (בראשית כ״ב)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«בראשית»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אברהם</a:t>
            </a:r>
          </a:p>
        </p:txBody>
      </p:sp>
      <p:sp>
        <p:nvSpPr>
          <p:cNvPr id="6" name="TextBox 5"/>
          <p:cNvSpPr txBox="1"/>
          <p:nvPr/>
        </p:nvSpPr>
        <p:spPr>
          <a:xfrm>
            <a:off x="6393624" y="2463800"/>
            <a:ext cx="4853051" cy="1068982"/>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אברהם מעקד את יצחק, ומלאך ה׳ קורא ״אל תשלח ידך אל הנער...</a:t>
            </a:r>
          </a:p>
        </p:txBody>
      </p:sp>
      <p:sp>
        <p:nvSpPr>
          <p:cNvPr id="7" name="TextBox 6"/>
          <p:cNvSpPr txBox="1"/>
          <p:nvPr/>
        </p:nvSpPr>
        <p:spPr>
          <a:xfrm>
            <a:off x="9453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יצחק</a:t>
            </a:r>
          </a:p>
        </p:txBody>
      </p:sp>
      <p:sp>
        <p:nvSpPr>
          <p:cNvPr id="8" name="TextBox 7"/>
          <p:cNvSpPr txBox="1"/>
          <p:nvPr/>
        </p:nvSpPr>
        <p:spPr>
          <a:xfrm>
            <a:off x="945324" y="2463800"/>
            <a:ext cx="4853051" cy="1068982"/>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יצחק שואל ״איה השה לעלה?״ ואברהם עונה ״אלוהים יראה לו השה לעלה בני״.</a:t>
            </a:r>
          </a:p>
        </p:txBody>
      </p:sp>
      <p:sp>
        <p:nvSpPr>
          <p:cNvPr id="9" name="TextBox 8"/>
          <p:cNvSpPr txBox="1"/>
          <p:nvPr/>
        </p:nvSpPr>
        <p:spPr>
          <a:xfrm>
            <a:off x="6393624" y="4142382"/>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נחור</a:t>
            </a:r>
          </a:p>
        </p:txBody>
      </p:sp>
      <p:sp>
        <p:nvSpPr>
          <p:cNvPr id="10" name="TextBox 9"/>
          <p:cNvSpPr txBox="1"/>
          <p:nvPr/>
        </p:nvSpPr>
        <p:spPr>
          <a:xfrm>
            <a:off x="6393624" y="4701182"/>
            <a:ext cx="4853051" cy="1394817"/>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בסוף הפרק מתבשר אברהם על ילדי נחור.</a:t>
            </a:r>
          </a:p>
        </p:txBody>
      </p:sp>
      <p:sp>
        <p:nvSpPr>
          <p:cNvPr id="11" name="TextBox 10"/>
          <p:cNvSpPr txBox="1"/>
          <p:nvPr/>
        </p:nvSpPr>
        <p:spPr>
          <a:xfrm>
            <a:off x="945324" y="4142382"/>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רבקה</a:t>
            </a:r>
          </a:p>
        </p:txBody>
      </p:sp>
      <p:sp>
        <p:nvSpPr>
          <p:cNvPr id="12" name="TextBox 11"/>
          <p:cNvSpPr txBox="1"/>
          <p:nvPr/>
        </p:nvSpPr>
        <p:spPr>
          <a:xfrm>
            <a:off x="945324" y="4701182"/>
            <a:ext cx="4853051" cy="1394817"/>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הפרק מסתיים בבשורה על תולדות נחור: שמונה בנים מבת מילכה ופילגשו, ובהם בתואל, שבתו רבקה תהיה אשת יצחק.</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45733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8136838"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״והאלוהים נסה את אברהם״.</a:t>
            </a:r>
          </a:p>
        </p:txBody>
      </p:sp>
      <p:sp>
        <p:nvSpPr>
          <p:cNvPr id="7" name="TextBox 6"/>
          <p:cNvSpPr txBox="1"/>
          <p:nvPr/>
        </p:nvSpPr>
        <p:spPr>
          <a:xfrm>
            <a:off x="5829399"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2</a:t>
            </a:r>
          </a:p>
        </p:txBody>
      </p:sp>
      <p:sp>
        <p:nvSpPr>
          <p:cNvPr id="8" name="TextBox 7"/>
          <p:cNvSpPr txBox="1"/>
          <p:nvPr/>
        </p:nvSpPr>
        <p:spPr>
          <a:xfrm>
            <a:off x="4508905"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אברהם משכים בבוקר ויוצא עם שני נעריו ועם יצחק.</a:t>
            </a:r>
          </a:p>
        </p:txBody>
      </p:sp>
      <p:sp>
        <p:nvSpPr>
          <p:cNvPr id="9" name="TextBox 8"/>
          <p:cNvSpPr txBox="1"/>
          <p:nvPr/>
        </p:nvSpPr>
        <p:spPr>
          <a:xfrm>
            <a:off x="2201465"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3</a:t>
            </a:r>
          </a:p>
        </p:txBody>
      </p:sp>
      <p:sp>
        <p:nvSpPr>
          <p:cNvPr id="10" name="TextBox 9"/>
          <p:cNvSpPr txBox="1"/>
          <p:nvPr/>
        </p:nvSpPr>
        <p:spPr>
          <a:xfrm>
            <a:off x="880971" y="2413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יצחק שואל ״איה השה לעלה?״ ואברהם עונה ״אלוהים יראה לו השה לעלה בני״.</a:t>
            </a:r>
          </a:p>
        </p:txBody>
      </p:sp>
      <p:sp>
        <p:nvSpPr>
          <p:cNvPr id="11" name="TextBox 10"/>
          <p:cNvSpPr txBox="1"/>
          <p:nvPr/>
        </p:nvSpPr>
        <p:spPr>
          <a:xfrm>
            <a:off x="9457332"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4</a:t>
            </a:r>
          </a:p>
        </p:txBody>
      </p:sp>
      <p:sp>
        <p:nvSpPr>
          <p:cNvPr id="12" name="TextBox 11"/>
          <p:cNvSpPr txBox="1"/>
          <p:nvPr/>
        </p:nvSpPr>
        <p:spPr>
          <a:xfrm>
            <a:off x="8136838"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אברהם מעקד את יצחק, ומלאך ה׳ קורא ״אל תשלח ידך אל הנער...</a:t>
            </a:r>
          </a:p>
        </p:txBody>
      </p:sp>
      <p:sp>
        <p:nvSpPr>
          <p:cNvPr id="13" name="TextBox 12"/>
          <p:cNvSpPr txBox="1"/>
          <p:nvPr/>
        </p:nvSpPr>
        <p:spPr>
          <a:xfrm>
            <a:off x="5829399" y="4267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5</a:t>
            </a:r>
          </a:p>
        </p:txBody>
      </p:sp>
      <p:sp>
        <p:nvSpPr>
          <p:cNvPr id="14" name="TextBox 13"/>
          <p:cNvSpPr txBox="1"/>
          <p:nvPr/>
        </p:nvSpPr>
        <p:spPr>
          <a:xfrm>
            <a:off x="4508905" y="4826000"/>
            <a:ext cx="3174288"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המלאך מברך את אברהם שנית: ״והתברכו בזרעך כל גויי הארץ עקב אשר שמעת בקולי״.</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כ"ב, 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וַיְהִי אַחַר הַדְּבָרִים הָאֵלֶּה וְהָאֱלֹהִים </a:t>
            </a:r>
            <a:r>
              <a:rPr sz="4100" b="1" i="0" lang="he-IL">
                <a:solidFill>
                  <a:srgbClr val="33414A"/>
                </a:solidFill>
                <a:latin typeface="Frank Ruhl Libre"/>
                <a:cs typeface="Frank Ruhl Libre"/>
                <a:ea typeface="Frank Ruhl Libre"/>
              </a:rPr>
              <a:t>נִסָּה אֶת־אַבְרָהָם</a:t>
            </a:r>
            <a:r>
              <a:rPr sz="4100" b="0" i="0" lang="he-IL">
                <a:solidFill>
                  <a:srgbClr val="33414A"/>
                </a:solidFill>
                <a:latin typeface="Frank Ruhl Libre"/>
                <a:cs typeface="Frank Ruhl Libre"/>
                <a:ea typeface="Frank Ruhl Libre"/>
              </a:rPr>
              <a:t> וַיֹּאמֶר אֵלָיו אַבְרָהָם וַיֹּאמֶר הִנֵּנִי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״והאלוהים נסה את אברהם״ - הקורא יודע מראש שזה ניסיון.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כ"ב, ד'</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בַּיּוֹם הַשְּׁלִישִׁי וַיִּשָּׂא אַבְרָהָם</a:t>
            </a:r>
            <a:r>
              <a:rPr sz="4100" b="0" i="0" lang="he-IL">
                <a:solidFill>
                  <a:srgbClr val="33414A"/>
                </a:solidFill>
                <a:latin typeface="Frank Ruhl Libre"/>
                <a:cs typeface="Frank Ruhl Libre"/>
                <a:ea typeface="Frank Ruhl Libre"/>
              </a:rPr>
              <a:t> אֶת־עֵינָיו וַיַּרְא אֶת־הַמָּקוֹם מֵרָחֹק</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״וישכם אברהם בבוקר״ - הציות מיידי, ואין תיאור של רגשות אברהם, רק עובדות יבשות.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כ"ב, י"א</a:t>
            </a:r>
          </a:p>
        </p:txBody>
      </p:sp>
      <p:sp>
        <p:nvSpPr>
          <p:cNvPr id="5" name="TextBox 4"/>
          <p:cNvSpPr txBox="1"/>
          <p:nvPr/>
        </p:nvSpPr>
        <p:spPr>
          <a:xfrm>
            <a:off x="1059815" y="2581275"/>
            <a:ext cx="10072370" cy="1822450"/>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וַיִּקְרָא אֵלָיו מַלְאַךְ ה'</a:t>
            </a:r>
            <a:r>
              <a:rPr sz="4100" b="0" i="0" lang="he-IL">
                <a:solidFill>
                  <a:srgbClr val="33414A"/>
                </a:solidFill>
                <a:latin typeface="Frank Ruhl Libre"/>
                <a:cs typeface="Frank Ruhl Libre"/>
                <a:ea typeface="Frank Ruhl Libre"/>
              </a:rPr>
              <a:t> מִן־הַשָּׁמַיִם וַיֹּאמֶר אַבְרָהָם אַבְרָהָם וַיֹּאמֶר הִנֵּנִי</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מלאך ה׳ קורא ״אברהם אברהם״ מן השמים ועוצר: ״אל תשלח ידך אל הנער...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בראשית כ"ב, ט"ו</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1" i="0" lang="he-IL">
                <a:solidFill>
                  <a:srgbClr val="33414A"/>
                </a:solidFill>
                <a:latin typeface="Frank Ruhl Libre"/>
                <a:cs typeface="Frank Ruhl Libre"/>
                <a:ea typeface="Frank Ruhl Libre"/>
              </a:rPr>
              <a:t>וַיִּקְרָא מַלְאַךְ ה' אֶל־אַבְרָהָם</a:t>
            </a:r>
            <a:r>
              <a:rPr sz="4100" b="0" i="0" lang="he-IL">
                <a:solidFill>
                  <a:srgbClr val="33414A"/>
                </a:solidFill>
                <a:latin typeface="Frank Ruhl Libre"/>
                <a:cs typeface="Frank Ruhl Libre"/>
                <a:ea typeface="Frank Ruhl Libre"/>
              </a:rPr>
              <a:t> שֵׁנִית מִן־הַשָּׁמָיִם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המלאך קורא שנית ומברך: כי ברך אברכך והרבה ארבה את זרעך ככוכבי השמים וכחול אשר על שפת הים...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הנני</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כָּךְ הִיא עֲנִיָּתָם שֶׁל חֲסִידִים, לְשׁוֹן עֲנָוָה הוּא וּלְשׁוֹן זִמּוּן.</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וירא את המקום</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רָאָה עָנָן קָשׁוּר עַל הָהָר.</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אברהם אברהם</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לְשׁוֹן חִבָּה הוּא, שֶׁכּוֹפֵל אֶת שְׁמוֹ.</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מילה מנחה</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262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קורבנות</a:t>
            </a:r>
          </a:p>
        </p:txBody>
      </p:sp>
      <p:sp>
        <p:nvSpPr>
          <p:cNvPr id="14" name="TextBox 13"/>
          <p:cNvSpPr txBox="1"/>
          <p:nvPr/>
        </p:nvSpPr>
        <p:spPr>
          <a:xfrm>
            <a:off x="45262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מתנה מן החי או מן הצומח שמביא אדם למקדש לכבוד האל.</a:t>
            </a:r>
          </a:p>
        </p:txBody>
      </p:sp>
      <p:sp>
        <p:nvSpPr>
          <p:cNvPr id="15" name="TextBox 14"/>
          <p:cNvSpPr txBox="1"/>
          <p:nvPr/>
        </p:nvSpPr>
        <p:spPr>
          <a:xfrm>
            <a:off x="906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מספר טיפולוגי</a:t>
            </a:r>
          </a:p>
        </p:txBody>
      </p:sp>
      <p:sp>
        <p:nvSpPr>
          <p:cNvPr id="16" name="TextBox 15"/>
          <p:cNvSpPr txBox="1"/>
          <p:nvPr/>
        </p:nvSpPr>
        <p:spPr>
          <a:xfrm>
            <a:off x="906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מספרים מסוימים חוזרים במקרא הרבה יותר ממספרים אחרים.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רש"י</a:t>
            </a:r>
          </a:p>
        </p:txBody>
      </p:sp>
      <p:sp>
        <p:nvSpPr>
          <p:cNvPr id="5" name="TextBox 4"/>
          <p:cNvSpPr txBox="1"/>
          <p:nvPr/>
        </p:nvSpPr>
        <p:spPr>
          <a:xfrm>
            <a:off x="1059815" y="26860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רש"י על בראשית כ"ב, א'</a:t>
            </a:r>
          </a:p>
        </p:txBody>
      </p:sp>
      <p:sp>
        <p:nvSpPr>
          <p:cNvPr id="6" name="TextBox 5"/>
          <p:cNvSpPr txBox="1"/>
          <p:nvPr/>
        </p:nvSpPr>
        <p:spPr>
          <a:xfrm>
            <a:off x="1059815" y="3117850"/>
            <a:ext cx="10072370" cy="6096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הנני</a:t>
            </a:r>
            <a:r>
              <a:rPr sz="3000" b="0" i="0" lang="he-IL">
                <a:solidFill>
                  <a:srgbClr val="33414A"/>
                </a:solidFill>
                <a:latin typeface="Noto Serif Hebrew"/>
                <a:cs typeface="Noto Serif Hebrew"/>
                <a:ea typeface="Noto Serif Hebrew"/>
              </a:rPr>
              <a:t>. כָּךְ הִיא עֲנִיָּתָם שֶׁל חֲסִידִים, לְשׁוֹן עֲנָוָה הוּא וּלְשׁוֹן זִמּוּן:</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רש"י על «הנני»?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רמב"ן</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רמב"ן על בראשית כ"ב, ד'</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וַיַּרְא אֶת הַמָּקוֹם מֵרָחֹק</a:t>
            </a:r>
            <a:r>
              <a:rPr sz="3000" b="0" i="0" lang="he-IL">
                <a:solidFill>
                  <a:srgbClr val="33414A"/>
                </a:solidFill>
                <a:latin typeface="Noto Serif Hebrew"/>
                <a:cs typeface="Noto Serif Hebrew"/>
                <a:ea typeface="Noto Serif Hebrew"/>
              </a:rPr>
              <a:t> רָאָה עָנָן קָשׁוּר עַל הָהָר (ב"ר נו א), וְנִתְקַיֵּם בָּזֶה "אֲשֶׁר אֹמַר אֵלֶיךָ". וְיִתָּכֵן עַל דֶּרֶךְ הַפְּשָׁט "וַיַּרְא אֶת הַמָּקוֹם מֵרָחֹק", שֶׁרָאָה אֶרֶץ הַמּוֹרִיָּה, כִּי כָל הָאָרֶץ הַהִיא הָיָה יוֹדֵעַ:</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א׳–ב׳ («הציווי»).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י״א–י״ד («המלאך עוצר»).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ט״ו–כ״ד («ברכה ותולדות נחור»).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לדעתך, באיזה משני הפרקים באה לידי ביטוי אמונה חזקה יותר של אברהם בה'?</a:t>
            </a:r>
          </a:p>
        </p:txBody>
      </p:sp>
      <p:sp>
        <p:nvSpPr>
          <p:cNvPr id="6" name="TextBox 5"/>
          <p:cNvSpPr txBox="1"/>
          <p:nvPr/>
        </p:nvSpPr>
        <p:spPr>
          <a:xfrm>
            <a:off x="4925060" y="38100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האם לדעתך עמד אברהם בניסיון זה?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עקדת יצחק</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הציווי</a:t>
            </a:r>
          </a:p>
        </p:txBody>
      </p:sp>
      <p:sp>
        <p:nvSpPr>
          <p:cNvPr id="7" name="TextBox 6"/>
          <p:cNvSpPr txBox="1"/>
          <p:nvPr/>
        </p:nvSpPr>
        <p:spPr>
          <a:xfrm>
            <a:off x="878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הדרך וההכנה</a:t>
            </a:r>
          </a:p>
        </p:txBody>
      </p:sp>
      <p:sp>
        <p:nvSpPr>
          <p:cNvPr id="8" name="TextBox 7"/>
          <p:cNvSpPr txBox="1"/>
          <p:nvPr/>
        </p:nvSpPr>
        <p:spPr>
          <a:xfrm>
            <a:off x="7990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המלאך עוצר</a:t>
            </a:r>
          </a:p>
        </p:txBody>
      </p:sp>
      <p:sp>
        <p:nvSpPr>
          <p:cNvPr id="9" name="TextBox 8"/>
          <p:cNvSpPr txBox="1"/>
          <p:nvPr/>
        </p:nvSpPr>
        <p:spPr>
          <a:xfrm>
            <a:off x="878713" y="3479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ברכה ותולדות נחור</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תשפ"ד (שאלון 1261))</a:t>
            </a:r>
          </a:p>
          <a:p>
            <a:pPr algn="r" rtl="1">
              <a:lnSpc>
                <a:spcPts val="3000"/>
              </a:lnSpc>
            </a:pPr>
            <a:r>
              <a:rPr sz="2000" b="0" i="0" lang="he-IL">
                <a:solidFill>
                  <a:srgbClr val="3F4A52"/>
                </a:solidFill>
                <a:latin typeface="David Libre"/>
                <a:cs typeface="David Libre"/>
                <a:ea typeface="David Libre"/>
              </a:rPr>
              <a:t>קראו בראשית, פרק כ"ב, פסוקים א'-י"ט</a:t>
            </a:r>
          </a:p>
          <a:p>
            <a:pPr algn="r" rtl="1">
              <a:lnSpc>
                <a:spcPts val="3000"/>
              </a:lnSpc>
            </a:pPr>
            <a:r>
              <a:rPr sz="2000" b="0" i="0" lang="he-IL">
                <a:solidFill>
                  <a:srgbClr val="3F4A52"/>
                </a:solidFill>
                <a:latin typeface="David Libre"/>
                <a:cs typeface="David Libre"/>
                <a:ea typeface="David Libre"/>
              </a:rPr>
              <a:t>. א. קראו פסוקים א'-י"ב</a:t>
            </a:r>
          </a:p>
          <a:p>
            <a:pPr algn="r" rtl="1">
              <a:lnSpc>
                <a:spcPts val="3000"/>
              </a:lnSpc>
            </a:pPr>
            <a:r>
              <a:rPr sz="2000" b="0" i="0" lang="he-IL">
                <a:solidFill>
                  <a:srgbClr val="3F4A52"/>
                </a:solidFill>
                <a:latin typeface="David Libre"/>
                <a:cs typeface="David Libre"/>
                <a:ea typeface="David Libre"/>
              </a:rPr>
              <a:t>. (1) החזרה על המילה "הנני" בפסוק א' ובפסוק ז' מדגישה את הדילמה של אברהם. מהי הדילמה, וכיצד החזרה על מילה זו מדגישה אותה? (4 נקודות)</a:t>
            </a:r>
          </a:p>
          <a:p>
            <a:pPr algn="r" rtl="1">
              <a:lnSpc>
                <a:spcPts val="3000"/>
              </a:lnSpc>
            </a:pPr>
            <a:r>
              <a:rPr sz="2000" b="0" i="0" lang="he-IL">
                <a:solidFill>
                  <a:srgbClr val="3F4A52"/>
                </a:solidFill>
                <a:latin typeface="David Libre"/>
                <a:cs typeface="David Libre"/>
                <a:ea typeface="David Libre"/>
              </a:rPr>
              <a:t>(2) מה לומדים מן השימוש במילה "הנני" בפסוק י"א על ההכרעה של אברהם בדילמה, ומהו המסר של המלאך לאברהם בפסוק י"ב?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א׳–ב׳ («הציווי»).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״והאלוהים נסה את אברהם״ - הקורא יודע מראש שזה ניסיון. הציווי: ״קח נא את בנך את יחידך אשר אהבת את יצחק ולך לך אל ארץ המוריה״. הציווי מדורג: ״בנך... יחידך... אשר אהבת... את יצחק״ - כל מילה מקשה עוד.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י״א–י״ד («המלאך עוצר»).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מלאך ה׳ קורא ״אברהם אברהם״ מן השמים ועוצר: ״אל תשלח ידך אל הנער... כי עתה ידעתי כי ירא אלוהים אתה ולא חשכת את בנך את יחידך ממני״.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ט״ו–כ״ד («ברכה ותולדות נחור»).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המלאך קורא שנית ומברך: כי ברך אברכך והרבה ארבה את זרעך ככוכבי השמים וכחול אשר על שפת הים... ונברכו בזרעך כל גויי הארץ עקב אשר שמעת בקולי. זו הפעם הראשונה שהאל נשבע ״בי נשבעתי״.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שאלה 1 סעיף א' (1) הדילמה בה נתון אברהם היא האם לבצע את רצון ה', שהורה לו להקריב את בנו יחידו האהוב, את יצחק לבין דאגתו ואהבתו הגדולה ליצחק. החזרה על המילה "הנני" מדגישה את הדילמה:</a:t>
            </a:r>
          </a:p>
          <a:p>
            <a:pPr algn="r" rtl="1">
              <a:lnSpc>
                <a:spcPts val="2850"/>
              </a:lnSpc>
            </a:pPr>
            <a:r>
              <a:rPr sz="1900" b="0" i="0" lang="he-IL">
                <a:solidFill>
                  <a:srgbClr val="3F4A52"/>
                </a:solidFill>
                <a:latin typeface="David Libre"/>
                <a:cs typeface="David Libre"/>
                <a:ea typeface="David Libre"/>
              </a:rPr>
              <a:t>בפסוק א' – אברהם משיב לה' "הנני" – הנה הוא מוכן לעשות את רצונו ומצוותו של ה'.</a:t>
            </a:r>
          </a:p>
          <a:p>
            <a:pPr algn="r" rtl="1">
              <a:lnSpc>
                <a:spcPts val="2850"/>
              </a:lnSpc>
            </a:pPr>
            <a:r>
              <a:rPr sz="1900" b="0" i="0" lang="he-IL">
                <a:solidFill>
                  <a:srgbClr val="3F4A52"/>
                </a:solidFill>
                <a:latin typeface="David Libre"/>
                <a:cs typeface="David Libre"/>
                <a:ea typeface="David Libre"/>
              </a:rPr>
              <a:t>בפסוק ז' – אברהם משיב ליצחק "הנני בני" – מביע את אהבת אברהם ליצחק ואת נכונותו לדאוג לו שלא יאונה לו כל רע.</a:t>
            </a:r>
          </a:p>
          <a:p>
            <a:pPr algn="r" rtl="1">
              <a:lnSpc>
                <a:spcPts val="2850"/>
              </a:lnSpc>
            </a:pPr>
            <a:r>
              <a:rPr sz="1900" b="0" i="0" lang="he-IL">
                <a:solidFill>
                  <a:srgbClr val="3F4A52"/>
                </a:solidFill>
                <a:latin typeface="David Libre"/>
                <a:cs typeface="David Libre"/>
                <a:ea typeface="David Libre"/>
              </a:rPr>
              <a:t>(2) הכרעה של אברהם בדילמה – הוא נכון לעשות רצון ה'. בפסוק י"א אברהם משיב לקריאת המלאך "הנני", כלומר הוא הכריע בדילמה להיענות לרצון ה'. המסר של המלאך לאברהם בפסוק י"ב, שאברהם אינו צריך להקריב את בנו לאלוהים. הוא הוכיח את אמונתו הגדולה לה'.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עקדת יצחק – שאלון 1261</dc:title>
  <dc:subject/>
  <dc:creator/>
  <cp:keywords/>
  <dc:description/>
  <cp:lastModifiedBy/>
  <cp:revision>1</cp:revision>
  <dcterms:created xsi:type="dcterms:W3CDTF">2013-01-27T09:14:16Z</dcterms:created>
  <dcterms:modified xsi:type="dcterms:W3CDTF">2013-01-27T09:15:58Z</dcterms:modified>
  <cp:category/>
</cp:coreProperties>
</file>