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4605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בראשית מ׳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905000"/>
            <a:ext cx="588645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5717"/>
              </a:lnSpc>
            </a:pPr>
            <a:r>
              <a:rPr sz="53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יוסף בבית האסורים; חלומות השרים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177" y="4318000"/>
            <a:ext cx="2142524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נכיר את הסיפור «יוסף בבית האסורים; חלומות השרים» (בראשית מ׳)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 rot="18900000">
            <a:off x="10561435" y="52020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7021" y="52705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32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יוסף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3246" y="2482850"/>
            <a:ext cx="481380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יוסף שואל ״מדוע פניכם רעים היום״, והם עונים ״חלום חלמנו ופותר אין אותו״.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49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פרעה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946" y="2482850"/>
            <a:ext cx="481380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שר משקי פרעה ושר האופים חוטאים לאדונם ונאסרים בבית שר הטבחים.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6460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שר המשקים ושר האופים של פרעה חוטאים וזורקים אותם לבית האסורים, ויוסף משרת אותם.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8526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בבוקר הם עצובים ויוסף שואל אותם.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593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יוסף: ״הלוא לאלוהים פתרונים ספרו נא לי״.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286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6460" y="4845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שר האופים חלם על שלושה סלי לחם ועוף אוכל מהם, ויוסף פותר: בעוד שלושה ימים פרעה יתלה אותו.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286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8526" y="4845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הפתרונות מתגשמים.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בראשית מ',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וַיִּקְצֹף פַּרְעֹה עַל שְׁנֵי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סָרִיסָיו עַל שַׂר הַמַּשְׁקִים וְעַל שַׂר הָאוֹפִים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שר משקי פרעה ושר האופים חוטאים לאדונם ונאסרים בבית שר הטבחים.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בראשית מ', י"א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וְכוֹס פַּרְעֹה בְּיָדִי וָאֶקַּח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אֶת־הָעֲנָבִים וָאֶשְׂחַט אֹתָם אֶל־כּוֹס פַּרְעֹה וָאֶתֵּן אֶת־הַכּוֹס עַל־כַּף פַּרְעֹה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שר המשקים חולם גפן עם שלושה שרִגים, היא מנצנצת, פורחת ומבשילה ענבים.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בראשית מ', י"ז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וּבַסַּל הָעֶלְיוֹן מִכֹּל מַאֲכַל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פַּרְעֹה מַעֲשֵׂה אֹפֶה וְהָעוֹף אֹכֵל אֹתָם מִן־הַסַּל מֵעַל רֹאשִׁי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שר האופים רואה שהפתרון טוב ומספר: שלוש סלי חורי על ראשו, ובסל העליון כל מאכל פרעה, והעוף אוכל אותם מעל ראשו.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בראשית מ', כ"א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וַיָּשֶׁב אֶת־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שַׂר הַמַּשְׁקִים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עַל־מַשְׁקֵהוּ וַיִּתֵּן הַכּוֹס עַל־כַּף פַּרְעֹה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ביום השלישי, יום הולדת פרעה, פרעה עושה משתה ו״וישא את ראש שר המשקים ואת ראש שר האופים״.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ואשחט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כְּתַרְגּוּמוֹ וַעֲצָרִית, וְהַרְבֵּה יֵשׁ בִּלְשׁוֹן מִשְׁנָה.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מילה מנחה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מספר טיפולוגי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מספרים מסוימים חוזרים במקרא הרבה יותר ממספרים אחרים.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ברית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הסכם בין שני צדדים שווים במעמדם או שאינם שווים, המתחייבים זה לזה או שרק צד אחד מתחייב.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6860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רש"י על בראשית מ', י"א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3117850"/>
            <a:ext cx="9967722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ואשחט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כְּתַרְגּוּמוֹ וַעֲצָרִית, וְהַרְבֵּה יֵשׁ בִּלְשׁוֹן מִשְׁנָה: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מסביר רש"י על «ואשחט»?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0764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רמב"ן על בראשית מ', ב'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2508250"/>
            <a:ext cx="9967722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עַל שְׁנֵי סָרִיסָיו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 הָיוּ אֵלֶּה הַשָּׂרִים שְׁנֵיהֶם סָרִיסִים, כִּי הָיוּ שָׂרֵי הַמַּשְׁקִים וְהָאוֹפִים גַּם בְּבֵית הַנָּשִׁים אֲשֶׁר לַמֶּלֶךְ, וְהַמְּלָכִים יְסָרְסוּ אוֹתָם.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א׳–ח׳ («שר המשקים ושר האופים»).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ט״ז–י״ט («חלום שר האופים»).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כ׳–כ״ג («ההגשמה והשכחה»).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מה לדעתכם המסר המרכזי של בראשית מ׳?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662"/>
              </a:lnSpc>
            </a:pPr>
            <a:r>
              <a:rPr sz="2300" b="1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יוסף בבית האסורים; חלומות השרים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שר המשקים ושר האופים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חלום שר המשקים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0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חלום שר האופים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ההגשמה והשכחה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(חורף תשפ"ב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3. קראו בראשית, פרק מ'.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יוסף פוגש בבית הסוהר שני אישים חשובים המשרתים את פרעה, ושיחה מתפתחת בינם לבינו.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(1) מי הם שני האישים? כתוב מהו הנושא המשותף לשניהם, שבעניינו התפתחה שיחה בינם לבין יוסף. (5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(2) על פי פסוקים כ'–כ"ב, הסבר מה קרה לכל אחד מן האישים בסופו של דבר. (3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א׳–ח׳ («שר המשקים ושר האופים»).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שר משקי פרעה ושר האופים חוטאים לאדונם ונאסרים בבית שר הטבחים. יוסף משרת אותם. בלילה אחד כל אחד חולם חלום, ובבוקר ״והנם זעפים״.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ט״ז–י״ט («חלום שר האופים»).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שר האופים רואה שהפתרון טוב ומספר: שלוש סלי חורי על ראשו, ובסל העליון כל מאכל פרעה, והעוף אוכל אותם מעל ראשו.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כ׳–כ״ג («ההגשמה והשכחה»).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ביום השלישי, יום הולדת פרעה, פרעה עושה משתה ו״וישא את ראש שר המשקים ואת ראש שר האופים״. את שר המשקים משיב על משקהו ואת שר האופים תולה, כפי שיוסף פתר.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שאלה 3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(1) שני האישים הם: שר המשקים ושר האופים של פרעה.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הנושא המשותף לשניהם שבעניינו התפתחה שיחה בינם לבין יוסף: כל אחד מהשרים חלם חלום באותו הלילה, ושניהם לא מצאו פותר לחלומותיהם, לכן פנו אל יוסף שיפתור להם את החלומות.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(2) שר המשקים – הוחזר לתפקידו. שר האופים – נענש במוות בתלייה.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יוסף בבית האסורים; חלומות השרים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