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4605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מלכים א כ״א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905000"/>
            <a:ext cx="588645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020"/>
              </a:lnSpc>
            </a:pPr>
            <a:r>
              <a:rPr sz="65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כרם נבות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82153" y="4318000"/>
            <a:ext cx="218922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שאלון 1262 · מלכים 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נכיר את הסיפור «כרם נבות» (מלכים א כ״א)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נבחן כיצד הסיפור מבטא את התמה «מלכים א»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132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אחאב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13246" y="24828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אחאב נכנס לביתו ״סר וזעף״, שוכב על מיטתו, מסב פניו ולא אוכל לחם.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4946" y="19240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נבות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4946" y="24828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נבות נסקל, ואיזבל אומרת לאחאב ״קום רש את כרם נבות היזרעאלי...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13246" y="43243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איזבל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3246" y="48831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איזבל שואלת מדוע רוחך סרה ואינך אכל לחם ואחאב מספר.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4946" y="4324350"/>
            <a:ext cx="4813808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אליהו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4946" y="4883150"/>
            <a:ext cx="4813808" cy="1193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אליהו מנבא את סופם של אחאב ואיזבל.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702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סירוב נבות (פסוקים א׳–ד׳)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6048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איזבל וההרשעה (פסוקים ה׳–ט״ז)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881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507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אליהו מנבא (פסוקים י״ז–כ״ט)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מלכים א כ"א,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וַיְהִי אַחַר הַדְּבָרִים הָאֵלֶּה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כֶּרֶם הָיָה לְנָבוֹת הַיִּזְרְעֵאלִי אֲשֶׁר בְּיִזְרְעֶאל אֵצֶל הֵיכַל אַחְאָב מֶלֶךְ שֹׁמְרוֹן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אחרי שאחאב ניצח בארם, הוא מבקש לקנות את כרם נבות היזרעאלי, שליד ארמונו ביזרעאל: ״תנה לי את כרמך ויהי לי לגן ירק...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מלכים א כ"א, ח'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125662"/>
            <a:ext cx="10033127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וַתִּכְתֹּב סְפָרִים בְּשֵׁם אַחְאָב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וַתַּחְתֹּם בְּחֹתָמוֹ וַתִּשְׁלַח סְפָרִים אֶל־הַזְּקֵנִים וְאֶל־הַחֹרִים אֲשֶׁר בְּעִירוֹ הַיֹּשְׁבִים אֶת־נָבוֹת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איזבל שואלת מדוע רוחך סרה ואינך אכל לחם ואחאב מספר.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מלכים א כ"א, י"ח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קוּם רֵד לִקְרַאת אַחְאָב מֶלֶךְ־יִשְׂרָאֵל אֲשֶׁר בְּשֹׁמְרוֹן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הִנֵּה בְּכֶרֶם נָבוֹת אֲשֶׁר־יָרַד שָׁם לְרִשְׁתּוֹ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דבר ה׳ אל אליהו: ״קום רד לקראת אחאב מלך ישראל...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מלכים א כ"א,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וַיֹּאמֶר נָבוֹת אֶל־אַחְאָב חָלִילָה לִּי מֵה'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מִתִּתִּי אֶת־נַחֲלַת אֲבֹתַי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לָךְ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נבות עונה ״חלילה לי מה׳ מתתי את נחלת אבתי לך״.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ספרים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אגרות, על שם שבהן יסופר דברים.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החורים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השרים, וכן (נחמיה ה ז) ואריבה את החורים.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נבואה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דברי נביא.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59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אלילות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9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פולחן לאלים שונים או אמונה בהם.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6860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רש"י על מלכים א כ"א,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3117850"/>
            <a:ext cx="9967722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וַיְהִי אַחַר הַדְּבָרִים הָאֵלֶּה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עוֹד אַחֶרֶת לְקָרֵב מִיתָתוֹ.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מסביר רש"י על «וַיְהִי אַחַר הַדְּבָרִים הָאֵלֶּה»?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3812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רד"ק על מלכים א כ"א, ח'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813050"/>
            <a:ext cx="9967722" cy="121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ואל החורים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השרים והסגנים כמו את חורי יהודה ואריבה את החורים וי"ת תורבינא: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א׳–ד׳ («סירוב נבות»).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ה׳–ט״ז («איזבל וההרשעה»).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י״ז–כ״ט («אליהו מנבא»).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האם, לדעתך, הביקורת על הזקנים והחורים מוצדקת?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44681" y="38290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מהו, לדעתך, הצידוק שהיה אחאב יכול להביא לפני ה' ואליהו למעשיו, והאם יש בסיס לצידוק זה?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כרם נבות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סירוב נבות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איזבל וההרשעה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אליהו מנבא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(קיץ תשפ"ה (שאלון 1361))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5. קראו מלכים א, פרק כ"א, פסוקים ז'–כ"ח.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קראו פסוקים ז'–ט"ז ואת דבריו של דניאל פרידמן שלפניכם.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"בפרשת נבות אפשר לטעון שאחאב, בהיותו מלך על ישראל, חב לנתיניו לפחות חובה מינימלית להבטיח שלא ייעשה שימוש שלא כדין במלוכה ובסמכויותיה בדרך שתמיט עליהם חורבן".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(ד' פרידמן, הרצחת וגם ירשת, 2022, עמ' 120)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על פי דברי ד' פרידמן, הביאו מן הפסוקים שתי דוגמאות המלמדות שאחאב לא מילא את חובתו כמלך ישראל ביחסו לנתיניו. הסבירו את דבריכם. (10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א׳–ד׳ («סירוב נבות»).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אחרי שאחאב ניצח בארם, הוא מבקש לקנות את כרם נבות היזרעאלי, שליד ארמונו ביזרעאל: ״תנה לי את כרמך ויהי לי לגן ירק... ואתנה לך תחתיו כרם טוב ממנו אם טוב בעיניך אתנה לך כסף מחיר זה״.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ה׳–ט״ז («איזבל וההרשעה»).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איזבל שואלת מדוע רוחך סרה ואינך אכל לחם ואחאב מספר. היא עונה ״אתה עתה תעשה מלוכה על ישראל קום אכל לחם ויטב לבך אני אתן לך את כרם נבות היזרעאלי״.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י״ז–כ״ט («אליהו מנבא»).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דבר ה׳ אל אליהו: ״קום רד לקראת אחאב מלך ישראל... הנה בכרם נבות אשר ירד שם לרשתו״. אליהו מוכיח: ״הרצחת וגם ירשת״ ומנבא ״במקום אשר לקקו הכלבים את דם נבות ילקו הכלבים את דמך גם אתה״.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להלן תמלול הטקסט מהתמונה (המהווה פתרון לשאלה 5 במבחן הבגרות בתנ"ך, העוסקת בסיפור נבות היזרעאלי):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שאלה 5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אחאב לא מילא את חובתו כמלך ישראל ביחסו לנתיניו (על התלמיד להביא שתי דוגמאות ולהסבירן):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איזבל עשתה שימוש בחותם המלך כדי לחתום על הצווים שהיא שלחה לשרים בעירו של נבות. היא עושה שימוש בסממן מלוכה, מבלי שאחאב מביע התנגדות. לביסוס: "ותכתב ספרים בשם אחאב ותחתם בחותמו...".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איזבל זוממת לרצוח את נבות באמצעות בימוי משפט שקרי. היא מנצלת את חוקי ישראל כדי לטפל בהאשמת שווא על נבות, ואחאב אינו מתנגד. לביסוס: "ותכתב בספרים לאמר קראו צום והשיבו את נבות בראש העם והושיבו שנים אנשים בני בליעל נגדו ויעדהו...".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לאחר שאיזבל מבשרת לאחאב על מות נבות, הוא יורד אל הכרם לרשת אותו. הוא אפילו אינו מתעניין לשלום נתיניו בצורה מינימלית. לביסוס: "ויהי כשמע אחאב כי מת נבות ויקם אחאב אל כרם נבות היזרעאלי לרשתו".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כרם נבות – שאלון 1262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