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8395" y="1282700"/>
            <a:ext cx="536321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נחמיה א׳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8395" y="1727200"/>
            <a:ext cx="5363210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559"/>
              </a:lnSpc>
            </a:pPr>
            <a:r>
              <a:rPr sz="70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תפילת נחמיה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8395" y="4775200"/>
            <a:ext cx="536321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שאלון 1261 · נחמיה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78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526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נכיר את הסיפור «תפילת נחמיה» (נחמיה א׳)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16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210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נבחן כיצד הסיפור מבטא את התמה «נחמיה»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84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94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5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78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947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נחמיה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947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שומע על שארית היהודים בירושלים ועל החומה הפרוצה.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65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משה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65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הוא מזכיר את הבטחת ה׳ למשה, שאם העם יחזור, אקבצם מהם...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83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יהודה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83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נחמיה, שהוא משקה המלך, פוגש את חנני, אחד מאחיו, ואנשים מיהודה, ושואל על הפליטה ועל ירושלים.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6012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50759" y="2451100"/>
            <a:ext cx="2043906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הבשורה (פסוקים א׳–ג׳)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75537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284" y="2451100"/>
            <a:ext cx="2043906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התפילה (פסוקים ד׳–י״א)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א',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125662"/>
            <a:ext cx="9195943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וַיָּבֹא חֲנָנִי אֶחָד מֵאַחַי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הוּא וַאֲנָשִׁים מִיהוּדָה וָאֶשְׁאָלֵם עַל־הַיְּהוּדִים הַפְּלֵיטָה אֲשֶׁר־נִשְׁאֲרוּ מִן־הַשֶּׁבִי וְעַל־יְרוּשָׁלָ͏ִם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הספר פותח ב״דברי נחמיה בן חכליה״, בחודש כסלו בשנת העשרים, בשושן הבירה.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א', ז'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חֲבֹל חָבַלְנוּ לָךְ וְלֹא־שָׁמַרְנוּ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אֶת־הַמִּצְוֺת וְאֶת־הַחֻקִּים וְאֶת־הַמִּשְׁפָּטִים אֲשֶׁר צִוִּיתָ אֶת־מֹשֶׁה עַבְדֶּךָ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בוכה, מתאבל ימים, צם ומתפלל ״לפני אלהי השמים״.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א',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דִּבְרֵי נְחֶמְיָה בֶּן־חֲכַלְיָה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וַיְהִי בְחֹדֶשׁ־כִּסְלֵו שְׁנַת עֶשְׂרִים וַאֲנִי הָיִיתִי בְּשׁוּשַׁן הַבִּירָה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הספר פותח ב״דברי נחמיה בן חכליה״, בחודש כסלו בשנת העשרים, בשושן הבירה.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א',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125662"/>
            <a:ext cx="9195943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וַיְהִי כְּשָׁמְעִי אֶת־הַדְּבָרִים הָאֵלֶּה יָשַׁבְתִּי וָאֶבְכֶּה וָאֶתְאַבְּלָה יָמִים וָאֱהִי צָם וּמִתְפַּלֵּל 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לִפְנֵי אֱלֹהֵי הַשָּׁמָיִם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בוכה, מתאבל ימים, צם ומתפלל ״לפני אלהי השמים״.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35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הפליטה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35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ענין שארית וכן שריד ופליט (יהושע ח׳).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0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חבול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0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ענין השחתה כי השחית כל בשר (בראשית ו׳:י״ב) ת״א חבילו.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2589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הבירה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2589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ר״ל מקום ארמון המלך.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03590" y="429895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מילה מנחה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03590" y="476885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8090" y="429895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ברית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8090" y="476885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הסכם בין שני צדדים שווים במעמדם או שאינם שווים, המתחייבים זה לזה או שרק צד אחד מתחייב.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3245" y="2381250"/>
            <a:ext cx="928751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רש"י על נחמיה א', ב'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245" y="2813050"/>
            <a:ext cx="9287510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0047FF"/>
                </a:solidFill>
                <a:latin typeface="Noto Serif Hebrew"/>
                <a:cs typeface="Noto Serif Hebrew"/>
                <a:ea typeface="Noto Serif Hebrew"/>
              </a:rPr>
              <a:t>וָאֶשְׁאָלֵם עַל הַיְּהוּדִים וְגוֹ׳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שָׁאַלְתִּי לָהֶם עַל עִנְיַן פְּלֵיטַת הַיְּהוּדִים אֲשֶׁר נִשְׁאֲרוּ בִּירוּשָׁלַיִם מִן הַשֶּׁבִי שֶׁל בָּבֶל: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2435" y="5207000"/>
            <a:ext cx="954913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מסביר רש"י על «וָאֶשְׁאָלֵם עַל הַיְּהוּדִים וְגוֹ׳»?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3245" y="2206922"/>
            <a:ext cx="928751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מלבי"ם על נחמיה א', ז'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245" y="2638722"/>
            <a:ext cx="9287510" cy="15677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115"/>
              </a:lnSpc>
            </a:pPr>
            <a:r>
              <a:rPr sz="2550" b="1" i="0" lang="he-IL">
                <a:solidFill>
                  <a:srgbClr val="0047FF"/>
                </a:solidFill>
                <a:latin typeface="Noto Serif Hebrew"/>
                <a:cs typeface="Noto Serif Hebrew"/>
                <a:ea typeface="Noto Serif Hebrew"/>
              </a:rPr>
              <a:t>חבול חבלנו לך,</a:t>
            </a:r>
            <a:r>
              <a:rPr sz="255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 הוא מענין משכון, וחבל הוא שם ולא מקור, [כמ"ש המפר'], מצייר שישראל התחייבו לשמור תורת ה', ובעת שאין משלמים חוב זה יקח ה' כל מחמדיהם [שהוא המקדש וארץ הקדושה] 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2435" y="5207000"/>
            <a:ext cx="954913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פסוקים א׳–ג׳ («הבשורה»).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פסוקים ד׳–י״א («התפילה»).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הסבירו את המושג «מילה מנחה» והדגימו אותו מנחמיה א׳.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5060" y="18796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לדעתכם המסר המרכזי של נחמיה א׳?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4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תפילת נחמיה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הבשורה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התפילה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2435" y="1905000"/>
            <a:ext cx="954913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נחמיה א׳.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קראו פסוקים א׳–ג׳. מה מתואר בקטע «הבשורה»?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ב. קראו פסוקים ד׳–י״א. מה מתואר בקטע «התפילה»?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פסוקים א׳–ג׳ («הבשורה»).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הספר פותח ב״דברי נחמיה בן חכליה״, בחודש כסלו בשנת העשרים, בשושן הבירה. נחמיה, שהוא משקה המלך, פוגש את חנני, אחד מאחיו, ואנשים מיהודה, ושואל על הפליטה ועל ירושלים.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פסוקים ד׳–י״א («התפילה»).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נחמיה בוכה, מתאבל ימים, צם ומתפלל ״לפני אלהי השמים״. הוא פותח בהכרה בגדולת האל ובחסדו: אנא ה׳ אלהי השמים האל הגדול והנורא שמר הברית והחסד לאהביו ולשמרי מצותיו.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הסבירו את המושג «מילה מנחה» והדגימו אותו מנחמיה א׳.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מילה/שורש החוזר/ת על עצמו/ ה במספר פסוקים או פרקים במספר חריג של פעמי או במספר סימלי של פעמי בקטע, או בשתי משמעויות לפחות, המהווה רמז למסר המרכזי בקטע ו/או מוסיפה משמעות נוספת. איך זה בא לידי ביטוי בפרק: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841500"/>
            <a:ext cx="967994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הספר פותח ב״דברי נחמיה בן חכליה״, בחודש כסלו בשנת העשרים, בשושן הבירה. נחמיה, שהוא משקה המלך, פוגש את חנני, אחד מאחיו, ואנשים מיהודה, ושואל על הפליטה ועל ירושלים.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ב. נחמיה בוכה, מתאבל ימים, צם ומתפלל ״לפני אלהי השמים״. הוא פותח בהכרה בגדולת האל ובחסדו: אנא ה׳ אלהי השמים האל הגדול והנורא שמר הברית והחסד לאהביו ולשמרי מצותיו.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תפילת נחמיה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