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4605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תהילים קכ״ח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905000"/>
            <a:ext cx="588645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020"/>
              </a:lnSpc>
            </a:pPr>
            <a:r>
              <a:rPr sz="65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שירת המעלות: אשרי ירא ה׳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18007" y="4318000"/>
            <a:ext cx="205136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שאלון 1261 · תהילים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נכיר את הסיפור «שירת המעלות: אשרי ירא ה׳» (תהילים קכ״ח)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נבחן כיצד הסיפור מבטא את התמה «תהילים»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 rot="18900000">
            <a:off x="10561435" y="52020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7021" y="52705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7023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אשרי ירא ה׳ (פסוקים א׳–ד׳)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6048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ברכה מציון (פסוקים ה׳–ו׳)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תהילים קכ"ח,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שִׁיר הַמַּעֲלוֹת אַשְׁרֵי כָּל־יְרֵא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ה' הַהֹלֵךְ בִּדְרָכָיו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״שיר המעלות אשרי כל ירא ה׳ ההלך בדרכיו״.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תהילים קכ"ח, ה'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יְבָרֶכְךָ ה' 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מִצִּיּוֹן וּרְאֵה בְּטוּב יְרוּשָׁלָ͏ִם כֹּל יְמֵי חַיֶּיךָ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״יברכך ה׳ מציון וראה בטוב ירושלם כל ימי חייך״.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תהילים קכ"ח, ב'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יְגִיעַ כַּפֶּיךָ כִּי תֹאכֵל אַשְׁרֶיךָ וְטוֹב לָךְ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״שיר המעלות אשרי כל ירא ה׳ ההלך בדרכיו״.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תהילים קכ"ח,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אֶשְׁתְּךָ כְּגֶפֶן פֹּרִיָּה בְּיַרְכְּתֵי בֵיתֶךָ בָּנֶיךָ כִּשְׁתִלֵי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זֵיתִים סָבִיב לְשֻׁלְחָנֶךָ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דימויי המשפחה: ״אשתך כגפן פריה בירכתי ביתך בניך כשתלי זתים סביב לשלחנך״.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בירכתי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עניינו עבר וצד כירך הזה שהוא בצד האדם וכן על ירך המזבח (ויקרא ד).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כשתילי זיתים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כנטיעות של זיתים כמו והיה כעץ שתול (לעיל א).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קורבנות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מתנה מן החי או מן הצומח שמביא אדם למקדש לכבוד האל.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0764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רש"י על תהילים קכ"ח,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2508250"/>
            <a:ext cx="9967722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שִׁיר הַמַּעֲלוֹת אַשְׁרֵי כָּל יְרֵא ה׳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כָּל אֵלּוּ תּוֹכָחוֹת וּמוּסָרִים, לְפִי שֶׁכָּתוּב ״אַשְׁרֵי הָאִישׁ״ (תהלים א:א), ״אַשְׁרֵי אִישׁ״ (תהלים קיב:א), לְכָךְ נֶאֱמַר כָּאן כָּל, לְרַבּוֹת אִשָּׁה: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מסביר רש"י על «שִׁיר הַמַּעֲלוֹת אַשְׁרֵי כָּל יְרֵא ה׳»?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3812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רד"ק על תהילים קכ"ח, ה'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2813050"/>
            <a:ext cx="9967722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כל ימי חייך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ותראה בטוב כל ימי חייך, בין בגלות בין בטוב ירושלים וראה בטוב שזכר, עומד במקום שנים: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א׳–ד׳ («אשרי ירא ה׳»).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ה׳–ו׳ («ברכה מציון»).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הסבירו את המושג «מילה מנחה» והדגימו אותו מתהילים קכ״ח.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מדוע, לדעתך, יש הבדל בין תיאורים אלה בשני הכתובים?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שירת המעלות: אשרי ירא ה׳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אשרי ירא ה׳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ברכה מציון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(קיץ תשפ"א (שאלון 1261))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9. קרא תהלים, פרק קכ"ח.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 שִׁיר הַמַּעֲלוֹת אַשְׁרֵי כָּל-יְרֵא ה' הַהֹלֵךְ בִּדְרָכָיו: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ב יְגִיעַ כַּפֶּיךָ כִּי תֹאכֵל אַשְׁרֶיךָ וְטוֹב לָךְ: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ג אֶשְׁתְּךָ כְּגֶפֶן פֹּרִיָּה בְּיַרְכְּתֵי בֵיתֶךָ בָּנֶיךָ כִּשְׁתִלֵי זֵיתִים סָבִיב לְשֻׁלְחָנֶךָ: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ד הִנֵּה כִי-כֵן יְבֹרַךְ גָּבֶר יְרֵא ה':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 יְבָרֶכְךָ ה' מִצִּיּוֹן וּרְאֵה בְּטוּב יְרוּשָׁלִָם כֹּל יְמֵי חַיֶּיךָ: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ו וּרְאֵה-בָנִים לְבָנֶיךָ שָׁלוֹם עַל-יִשְׂרָאֵל: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ענו על סעיף א (חובה).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על פי המזמור שלפניך, הבא שלושה מאפיינים של האדם המאושר. בסס את דבריך על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ענו על אחד מן הסעיפים ב-ג.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א׳–ד׳ («אשרי ירא ה׳»).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״שיר המעלות אשרי כל ירא ה׳ ההלך בדרכיו״. הפרק פותח באשרי, ומתאר את הברכה של מי שיורא את ה׳. ״יגיע כפיך כי תאכל אשריך וטוב לך״.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ה׳–ו׳ («ברכה מציון»).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״יברכך ה׳ מציון וראה בטוב ירושלם כל ימי חייך״. הברכה האישית מחוברת לברכה לאומית: הצלחה בבית ושגשוג בירושלים.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הסבירו את המושג «מילה מנחה» והדגימו אותו מתהילים קכ״ח.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 בשתי משמעויות לפחות, המהווה רמז למסר המרכזי בקטע ו/או מוסיפה משמעות נוספת. איך זה בא לידי ביטוי בפרק: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שאלה 9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שלושה מאפיינים של האדם המאושר: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"אשרי כל ירא ה' ההלך בדרכיו" – האדם המאושר הולך בדרכי ה' ונוהג עפ"י מצוותיו.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"יגיע כפיך כי תאכל אשריך וטוב לך" – האדם המאושר נהנה מעמלו.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"אשתך כגפן פוריה בירכתי ביתך בניך כשתלי זיתים סביב לשלחנך" – האדם המאושר יתברך באישה פוריה והרבה בנים.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שירת המעלות: אשרי ירא ה׳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