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8395" y="1282700"/>
            <a:ext cx="536321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אזרחות · כיתה ט'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8395" y="1727200"/>
            <a:ext cx="5363210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559"/>
              </a:lnSpc>
            </a:pPr>
            <a:r>
              <a:rPr sz="70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מהי אזרחות?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08395" y="4775200"/>
            <a:ext cx="536321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נושא 1 מתוך 7 · נושא חובה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78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526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להבין מהי מדינה ומה הם התנאים לקיומה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16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210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להכיר שלושה היבטים של אזרחות: מעמד משפטי, שייכות והשתתפות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846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94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להבין את יחסי הגומלין בין האזרח, החברה והמדינה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5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78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לדעת לשם מה לומדים אזרחות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שאלת 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אתם חושבים?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5060" y="1879600"/>
            <a:ext cx="6278880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915"/>
              </a:lnSpc>
            </a:pPr>
            <a:r>
              <a:rPr sz="2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המדינה נותנת לכם ביום רגיל? ומה אתם נותנים לה?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מהי מדינה?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947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טריטוריה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947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שטח עם גבולות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165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אוכלוסייה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165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אנשים שחיים בה באופן קבע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83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שלטון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83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מוסדות שקובעים חוקים ואוכפים אותם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מהי מדינה?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80339" y="1943100"/>
            <a:ext cx="446062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ריבונות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339" y="2501900"/>
            <a:ext cx="4460621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עצמאות, בלי כפיפות לשלטון זר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3039" y="1943100"/>
            <a:ext cx="446062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הכרה בין־לאומית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3039" y="2501900"/>
            <a:ext cx="4460621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מחזקת את מעמד המדינה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שלושה היבטים של אזרחות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947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מעמד משפטי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947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אזרחות לפי החוק: זכויות (כמו הזכות לבחור) וחובות (כמו ציות לחוק)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165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שייכות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165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הזדהות וקשר רגשי למדינה, לסמליה ולחברה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83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השתתפות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83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מעורבות פעילה: הצבעה, התנדבות והבעת דעה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משווים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אזרח או תושב קבע?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80339" y="1943100"/>
            <a:ext cx="446062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אזרח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339" y="2501900"/>
            <a:ext cx="4460621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בוחר ונבחר לכנסת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מקבל דרכון ישראלי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זכויות וחובות מלאות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3039" y="1943100"/>
            <a:ext cx="446062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תושב קבע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3039" y="2501900"/>
            <a:ext cx="4460621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בוחר לרשות המקומית בלבד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אינו בוחר לכנסת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• רוב הזכויות החברתיות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יחסי גומלין: אזרח – חברה – מדינה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80339" y="1943100"/>
            <a:ext cx="446062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המדינה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339" y="2501900"/>
            <a:ext cx="4460621" cy="10051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שומרת על ביטחון, זכויות ורווחה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3039" y="1943100"/>
            <a:ext cx="446062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האזרח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3039" y="2501900"/>
            <a:ext cx="4460621" cy="10051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מקיים את החוק ושותף באחריות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0339" y="4154785"/>
            <a:ext cx="446062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החברה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0339" y="4713585"/>
            <a:ext cx="4460621" cy="138241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מקום המפגש בין אנשים ודעות שונות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3039" y="4154785"/>
            <a:ext cx="446062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השאלה הגדולה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3039" y="4713585"/>
            <a:ext cx="4460621" cy="138241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על מה המדינה אחראית, ועל מה אנחנו?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פעילות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פעילות: הסכם הכיתה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78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526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בקבוצות: נסחו 5 «זכויות» ו־5 «חובות» של תלמיד בכיתה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16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210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השוו בין הקבוצות – על מה הסכמתם? על מה לא?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846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94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הקשר בין הסכם הכיתה לבין חוקי המדינה?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לשם מה לומדים אזרחות?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78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526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להכיר את ישראל כמדינה יהודית ודמוקרטית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16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210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לדעת את הזכויות והחובות שלנו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846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94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לחשוב באופן ביקורתי ולהקשיב לדעות אחרות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5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78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להיות אזרחים מעורבים ואחראים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מושגי מפתח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035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מדינה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035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ישות פוליטית בעלת טריטוריה, אוכלוסייה, שלטון וריבונות.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80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ריבונות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80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עצמאות השלטון: הסמכות העליונה לקבל החלטות בלי כפיפות לשלטון זר.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2589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אזרח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2589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אדם בעל מעמד משפטי מלא במדינה, עם זכויות וחובות.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מושגי מפתח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035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אזרחות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035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הקשר בין האדם למדינה: מעמד משפטי, שייכות והשתתפות.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80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זכות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80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דבר שמגיע לאדם ושהמדינה והאחרים חייבים לכבד.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2589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חובה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2589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דבר שהאדם חייב לעשות או להימנע ממנו, כלפי המדינה והחברה.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ציינו שתי זכויות ושתי חובות של אזרח במדינת ישראל.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«אזרח טוב הוא אזרח שמקיים את החוק – וזהו». האם אתם מסכימים? נמקו בעזרת אחד ההיבטים של אזרחות.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הסבירו מהו «יחסי גומלין» בין האזרח למדינה, ותנו דוגמה אחת מחייכם.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«מדינה טובה צריכה רק לשמור על הביטחון; כל השאר הוא עניין של כל אחד לעצמו». הציגו עמדה מנומקת.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צופים ולומדים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סרטונים לנושא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80339" y="1943100"/>
            <a:ext cx="4460621" cy="349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מהו אזרח ומהי מדינה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339" y="2368550"/>
            <a:ext cx="4460621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גל בובר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אורך: </a:t>
            </a:r>
            <a:r>
              <a:rPr sz="16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6:19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18719" y="5969000"/>
            <a:ext cx="4983861" cy="215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סרקו לצפייה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3039" y="1943100"/>
            <a:ext cx="4460621" cy="349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מהי מדינה - הכנה לבגרות באזרחות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3039" y="2368550"/>
            <a:ext cx="4460621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בינו – האוניברסיטה של החיים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אורך: </a:t>
            </a:r>
            <a:r>
              <a:rPr sz="16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2:14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1419" y="5969000"/>
            <a:ext cx="4983861" cy="215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סרקו לצפייה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5060" y="1879600"/>
            <a:ext cx="6278880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915"/>
              </a:lnSpc>
            </a:pPr>
            <a:r>
              <a:rPr sz="2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לדעתכם חשוב יותר: זכויות האזרח או חובותיו? האם אפשר להפריד ביניהם?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5060" y="3848100"/>
            <a:ext cx="6278880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915"/>
              </a:lnSpc>
            </a:pPr>
            <a:r>
              <a:rPr sz="2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האם אפשר להיות אזרח טוב בלי להרגיש שייכות למדינה?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4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מהי אזרחות?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1284" y="1828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מדינה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1284" y="1828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ריבונות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1284" y="3479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אזרח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1284" y="3479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אזרחות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91284" y="5130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זכות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1284" y="5130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חובה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תרגול בסגנון מבחן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מקרה לניתוח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02435" y="1905000"/>
            <a:ext cx="954913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יונתן בן 17. הוא מתלונן: «למה אני צריך ללמוד אזרחות? אני לא פוליטיקאי, ואני לא יכול אפילו להצביע». המחנך שלו עונה: «בעוד שנה תצביע, אבל כבר היום אתה אזרח – והאזרחות שלך מתחילה בכיתה, בשכונה וברשת».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א. מה כוונת המחנך במשפט «כבר היום אתה אזרח»?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ב. תנו שתי דוגמאות להשתתפות אזרחית שיונתן יכול לעשות כבר היום.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ג. הציגו נימוק אחד שבגללו כדאי ללמוד אזרחות.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ציינו שתי זכויות ושתי חובות של אזרח במדינת ישראל.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זכויות (שתיים מהבאות): לבחור ולהיבחר, חופש הביטוי, חינוך, שוויון, קבלת שירותי בריאות. חובות (שתיים מהבאות): ציות לחוק, תשלום מסים, חינוך חובה, שירות צבאי/לאומי לפי החוק, השתתפות במפקד או מסירת עדות כשנדרש.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«אזרח טוב הוא אזרח שמקיים את החוק – וזהו». האם אתם מסכימים? נמקו בעזרת אחד ההיבטים של אזרחות.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פתוחה. תשובה מלאה מציגה עמדה ומנמקת: למשל, ציות לחוק הוא חלק מהמעמד המשפטי, אבל אזרחות טובה כוללת גם השתתפות אזרחית (הצבעה, התנדבות) ותחושת שייכות ואכפתיות.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הסבירו מהו «יחסי גומלין» בין האזרח למדינה, ותנו דוגמה אחת מחייכם.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יחסי גומלין הם מחויבות הדדית: המדינה מספקת ביטחון, חינוך, בריאות ושומרת על זכויות, והאזרח מקיים את החוק, משלם מסים ותורם לחברה. דוגמה: המדינה מממנת את בית הספר, והתלמיד לומד ומקיים את כללי בית הספר.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«מדינה טובה צריכה רק לשמור על הביטחון; כל השאר הוא עניין של כל אחד לעצמו». הציגו עמדה מנומקת.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פתוחה. תשובה מלאה מציגה עמדה ונימוק: למשל, למדינה תפקידים נוספים – חינוך, בריאות, רווחה ושמירה על זכויות – ולכן אחריותה רחבה יותר; או לחלופין, עמדה המצמצמת את תפקידי המדינה ומנמקת זאת בחירות הפרט.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המקרה לניתוח – תשובות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841500"/>
            <a:ext cx="967994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א. יונתן כבר בעל מעמד משפטי של אזרח, עם זכויות וחובות, גם לפני גיל הבחירה.</a:t>
            </a:r>
          </a:p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ב. התנדבות, מועצת תלמידים, מכתב לעירייה, השתתפות בדיון ציבורי, שיח מכבד ברשת.</a:t>
            </a:r>
          </a:p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ג. להכיר זכויות וחובות, להבין איך פועלת המדינה, לפתח חשיבה ביקורתית ולהיות אזרח מעורב.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