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אזרחות · כיתה ט'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020"/>
              </a:lnSpc>
            </a:pPr>
            <a:r>
              <a:rPr sz="65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השלטון המקומי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0200" y="4318000"/>
            <a:ext cx="268845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נושא 5 מתוך 7 · נושא חובה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להכיר את סוגי הרשויות המקומיות בישראל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להבין כיצד נבחרים ראש הרשות ומועצת הרשות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לזהות את תפקידי הרשות המקומית ואת מקורות המימון שלה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15"/>
              </a:lnSpc>
            </a:pPr>
            <a:r>
              <a:rPr sz="21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להבין את הקשר בין השלטון המקומי לשלטון המרכזי ואת הדרכים שבהן התושבים יכולים להשפיע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שאלת 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אתם חושבים?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915"/>
              </a:lnSpc>
            </a:pPr>
            <a:r>
              <a:rPr sz="2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מה העירייה או המועצה עשתה בשבילכם הבוקר, עוד לפני שהגעתם לבית הספר?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סוגי הרשויות המקומיות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65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עירייה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65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יישוב עירוני גדול, כמו באר שבע או נצרת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43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מועצה מקומית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43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יישוב קטן יותר, עירוני או כפרי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1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מועצה אזורית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21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כמה יישובים כפריים יחד, ועד מקומי בכל יישוב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הבחירות לרשות המקומית (1/2)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אחת לחמש שנים, ביום אחד בכל הארץ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שני פתקים: ראש הרשות + רשימה למועצה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ראש הרשות צריך לפחות 40% מהקולות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הבחירות לרשות המקומית (2/2)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אחרת – סיבוב שני בין שני המובילים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מצביעים גם תושבי קבע שאינם אזרחים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הרשות עושה?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65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חינוך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65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בתי ספר, גנים והסעות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43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תברואה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43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אשפה, ניקיון ומחזור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1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תשתיות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21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כבישים, תאורה וגנים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הרשות עושה? (2/2)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רווחה – סיוע למשפחות ולקשישים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תכנון ובנייה, תרבות וספורט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מאיפה בא הכסף?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ארנונה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מס על נכסים של תושבים ועסקים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היטלים ואגרות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תשלום על שירותים מסוימים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32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משרדי הממשלה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32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השתתפות בחינוך וברווחה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49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מענקי איזון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9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תוספת לרשויות עם הכנסות נמוכות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השלטון המקומי והשלטון המרכזי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הרשות פועלת לפי חוקי הכנסת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משרד הפנים מפקח ומאשר תקציבים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בכשל חמור – ועדה ממונה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ישראל ריכוזית יחסית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משווים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ריכוזיות או ביזור?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ריכוזיות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שוויון בין יישובים עשירים לעניים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פיקוח הדוק על הרשויות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מדיניות אחידה בכל הארץ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65"/>
              </a:lnSpc>
            </a:pPr>
            <a:r>
              <a:rPr sz="31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ביזור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הרשות מכירה את התושבים מקרוב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החלטות מהירות ומותאמות</a:t>
            </a:r>
          </a:p>
          <a:p>
            <a:pPr algn="r" rtl="1">
              <a:lnSpc>
                <a:spcPts val="297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• יותר מקום להשתתפות התושבים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איך משפיעים? (1/2)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מצביעים בבחירות המקומיות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מגיעים לישיבת מועצה פתוחה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פונים למוקד או לחברי המועצה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איך משפיעים? (2/2)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ועד שכונה, עצומה, התנגדות לתוכנית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2"/>
            <a:ext cx="1038628" cy="98783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0"/>
              </a:lnSpc>
            </a:pPr>
            <a:r>
              <a:rPr sz="24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מועצת נוער ומועצת תלמידים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מושגי מפתח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רשות מקומית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גוף נבחר שמנהל יישוב (או כמה יישובים) ומספק שירותים לתושבים.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עירייה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רשות מקומית של יישוב עירוני גדול.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מועצה אזורית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רשות שמאגדת כמה יישובים כפריים.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ארנונה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מס שמשלמים תושבים ועסקים לרשות המקומית על נכסים.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מושגי מפתח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ועדה ממונה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גוף שממנה שר הפנים לנהל רשות במקום הנבחרים, כשהרשות נכשלה.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ריכוזיות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מצב שבו רוב הסמכויות נמצאות בידי השלטון המרכזי.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ביזור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העברת סמכויות מהשלטון המרכזי לרשויות המקומיות.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55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בחירה ישירה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6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התושבים בוחרים בעצמם את ראש הרשות, בפתק נפרד.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הציגו יתרון אחד של ביזור (יותר סמכויות לרשות המקומית) וחיסרון אחד שלו.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הסבירו מדוע גם תושבי קבע שאינם אזרחים רשאים להצביע בבחירות המקומיות.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20"/>
              </a:lnSpc>
            </a:pPr>
            <a:r>
              <a:rPr sz="32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אילו הייתם חברי מועצת הנוער ביישוב שלכם – איזה נושא הייתם מעלים, ואיך הייתם פועלים לקדם אותו? פרטו שלושה צעדים.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צופים ולומדים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סרטונים לנושא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349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מה בעצם עושים שם בעיריה?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349500"/>
            <a:ext cx="4813808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תמיד אזרחות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אורך: </a:t>
            </a: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2:44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1626" y="5949950"/>
            <a:ext cx="5337048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סרקו לצפייה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1924050"/>
            <a:ext cx="4813808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50"/>
              </a:lnSpc>
            </a:pPr>
            <a:r>
              <a:rPr sz="22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יש דמוקרטיה בעיר הזאת? (מבנה הרשות המקומית)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4946" y="2698750"/>
            <a:ext cx="4813808" cy="568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תמיד אזרחות</a:t>
            </a:r>
          </a:p>
          <a:p>
            <a:pPr algn="r" rtl="1">
              <a:lnSpc>
                <a:spcPts val="2240"/>
              </a:lnSpc>
            </a:pP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אורך: </a:t>
            </a:r>
            <a:r>
              <a:rPr sz="16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3:40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3326" y="5949950"/>
            <a:ext cx="5337048" cy="215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156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סרקו לצפייה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השלטון המקומי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רשות מקומית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עירייה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מועצה אזורית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ארנונה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10334" y="5149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ועדה ממונה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8334" y="5149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ריכוזיות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בסגנון מבחן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מקרה לניתוח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ביישוב א' יש אזור תעשייה גדול, וההכנסות מארנונה גבוהות. ביישוב ב' הסמוך אין עסקים רבים, ורוב התושבים משלמים ארנונה נמוכה. ביישוב א' נפתח מתנ"ס חדש, וביישוב ב' נסגרה הספרייה.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הסבירו את הפער בין היישובים בעזרת מקורות המימון.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ב. איזה כלי של המדינה נועד לצמצם פערים כאלה?</a:t>
            </a:r>
          </a:p>
          <a:p>
            <a:pPr algn="r" rtl="1">
              <a:lnSpc>
                <a:spcPts val="3045"/>
              </a:lnSpc>
            </a:pPr>
            <a:r>
              <a:rPr sz="21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ג. האם המקרה תומך בריכוזיות או בביזור? נמקו.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הציגו יתרון אחד של ביזור (יותר סמכויות לרשות המקומית) וחיסרון אחד שלו.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יתרון: הרשות קרובה לתושבים, מכירה את צורכיהם ויכולה להחליט מהר ובהתאמה. חיסרון: רשויות עשירות יוכלו לתת שירותים טובים יותר מרשויות עניות – הפערים יגדלו; ופחות פיקוח עלול להוביל לניהול לקוי.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הסבירו מדוע גם תושבי קבע שאינם אזרחים רשאים להצביע בבחירות המקומיות.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כי ההחלטות של הרשות המקומית – חינוך, ניקיון, תשתיות, ארנונה – נוגעות ישירות לחיי היום־יום שלהם ביישוב, ולכן ראוי שיהיה להם קול בבחירת מי שמחליט.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700"/>
              </a:lnSpc>
            </a:pPr>
            <a:r>
              <a:rPr sz="20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אילו הייתם חברי מועצת הנוער ביישוב שלכם – איזה נושא הייתם מעלים, ואיך הייתם פועלים לקדם אותו? פרטו שלושה צעדים.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תשובה פתוחה: נושא מוגדר ושלושה צעדים מעשיים וחוקיים (למשל איסוף נתונים, פנייה לחבר מועצה/מוקד, עצומה, הצגה בישיבת מועצה, שיתוף התקשורת המקומית).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המקרה לניתוח – תשובות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ליישוב א' הכנסות גבוהות מארנונה של עסקים ומפעלים, ולכן יש לו יותר כסף לשירותים; יישוב ב' תלוי יותר בכסף מהמדינה.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ב. מענקי איזון – תוספת כספית לרשויות שהכנסותיהן נמוכות.</a:t>
            </a:r>
          </a:p>
          <a:p>
            <a:pPr algn="r" rtl="1">
              <a:lnSpc>
                <a:spcPts val="3080"/>
              </a:lnSpc>
            </a:pPr>
            <a:r>
              <a:rPr sz="22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ג. יכול לתמוך בריכוזיות: מדינה חזקה יכולה לחלק משאבים באופן שוויוני יותר בין יישובים עשירים לעניים.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