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0" y="2095500"/>
            <a:ext cx="57556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1680" y="2540000"/>
            <a:ext cx="5755640" cy="254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976"/>
              </a:lnSpc>
            </a:pPr>
            <a:r>
              <a:rPr sz="645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החברה במדינת ישראל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94602" y="5080000"/>
            <a:ext cx="2977153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נושא 7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להכיר את הקבוצות המרכזיות בחברה הישראלית ואת המגוון שבה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להבין מהו שסע ולזהות את השסעים המרכזיים בישראל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להכיר דרכים להתמודדות עם שסעים בחברה דמוקרטית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להעריך את חשיבות הסובלנות, הפלורליזם והמשותף לכלל האזרחים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0143" y="1873250"/>
            <a:ext cx="6049962" cy="139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אם הייתם מצלמים תמונה אחת שמייצגת את החברה הישראלית – מה היה בה?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חברה רב־תרבותית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כעשרה מיליון תושבים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כשלושה רבעים יהודים, כחמישית ערבים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שפות, דתות ומסורות רבות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מגוון גדול גם בתוך כל קבוצה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הקבוצות בחברה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63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יהודים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63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חילונים, מסורתיים, דתיים וחרדים, מעדות רבות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0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ערבים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0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רובם מוסלמים, ובהם בדואים; מיעוטם נוצרים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63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דרוזים וצ'רקסים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63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עדות קטנות עם מסורת משלהן; משרתים בצה"ל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0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עולים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0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מברית המועצות לשעבר, מאתיופיה, מצרפת ועוד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מהו שסע?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מחלוקת עמוקה ומתמשכת בין קבוצות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נוגעת לזהות, לערכים או למשאבים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לא ויכוח רגעי – שאלות יסוד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שסעים חופפים מעמיקים את הפער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השסעים המרכזיים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63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לאומי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63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יהודים וערבים: זהות ואופי המדינה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0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דתי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0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דתיים וחילונים: מקום הדת במרחב הציבורי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63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עדתי וכלכלי־חברתי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63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פערים בין עדות, בין מרכז לפריפריה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0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פוליטי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0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גישות שונות בביטחון, בשלום ובדמוקרטיה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דרכים להתמודדות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69668" y="2044700"/>
            <a:ext cx="2917063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הכרה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9668" y="2603500"/>
            <a:ext cx="2917063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כבוד לזהות של כל קבוצה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7468" y="2044700"/>
            <a:ext cx="2917063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פשרה והסדרים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7468" y="2603500"/>
            <a:ext cx="2917063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למשל הסטטוס קוו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268" y="2044700"/>
            <a:ext cx="2917063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03"/>
              </a:lnSpc>
            </a:pPr>
            <a:r>
              <a:rPr sz="25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אוטונומיה תרבותית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268" y="2603500"/>
            <a:ext cx="2917063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זרמי חינוך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דרכים להתמודדות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צמצום פערים בחינוך ובתעסוקה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מפגש ודיאלוג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נפרדים או יחד?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63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אוטונומיה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6327" y="2603500"/>
            <a:ext cx="4787646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שמירה על שפה, דת ומסורת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ביטחון ונוחות לכל קבוצה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סיכון: היכרות מועטה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0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מפגש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027" y="2603500"/>
            <a:ext cx="4787646" cy="346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היכרות ושבירת דעות קדומות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בניית זהות אזרחית משותפת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סיכון: חשש לאבד ייחוד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משותף לכולנו?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אזרחות אחת וחוקים אחד לכולם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זכויות שוות לכל האזרחים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בתי חולים, אוניברסיטאות ועבודה משותפים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רצון לחיות בביטחון ובכבוד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8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חברה רב־תרבותית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8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חברה שבה חיות יחד קבוצות בעלות תרבויות וזהויות שונות.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89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שסע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89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מחלוקת עמוקה ומתמשכת בין קבוצות בחברה.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פלורליזם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הכרה בלגיטימיות של דעות ואורחות חיים שונים.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482" y="440055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סובלנות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482" y="487045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כבוד לאנשים ולדעות שונים משלך, גם כשאינך מסכים.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8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מיעוט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8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קבוצה קטנה יותר באוכלוסייה, שזכויותיה מוגנות בחוק.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89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אוטונומיה תרבותית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89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זכותה של קבוצה לנהל בעצמה תחומים כמו חינוך, שפה ודת.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הסטטוס קוו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הסדר מוסכם בענייני דת ומדינה, שנקבע עוד לפני קום המדינה.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482" y="440055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7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פשרה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482" y="487045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הסכמה שבה כל צד מוותר על חלק מדרישותיו.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בחרו שסע אחד בחברה הישראלית. תארו אותו בקצרה והציעו דרך אחת להתמודד איתו.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הסבירו את ההבדל בין «פלורליזם» לבין «סובלנות», ותנו דוגמה לכל אחד.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«המגוון בחברה הישראלית הוא בעיקר בעיה». הציגו עמדה מנומקת, והתייחסו גם לעמדה הנגדית.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המשותף לכל אזרחי ישראל? ציינו שלושה דברים, והסבירו איך כל אחד מהם מחזק את החיים המשותפים.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69668" y="2044700"/>
            <a:ext cx="2917063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 דקות על החברה הישראלית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9668" y="2819400"/>
            <a:ext cx="2917063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ארגון צמרת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2:48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048" y="5956300"/>
            <a:ext cx="3440303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7468" y="2044700"/>
            <a:ext cx="2917063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שסעים בחברה הישראלית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7468" y="2819400"/>
            <a:ext cx="2917063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המכון הישראלי לדמוקרטיה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1:57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75848" y="5956300"/>
            <a:ext cx="3440303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268" y="2044700"/>
            <a:ext cx="2917063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אפשר לראות בעיניים את השסע הדתי?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268" y="2819400"/>
            <a:ext cx="2917063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תמיד אזרחות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1:56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648" y="5956300"/>
            <a:ext cx="3440303" cy="198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סרקו לצפייה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החברה במדינת ישראל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8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חברה רב־תרבותית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6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שסע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8208" y="3505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פלורליזם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208" y="3505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סובלנות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18208" y="5156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מיעוט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208" y="5156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אוטונומיה תרבותית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5167" y="1930400"/>
            <a:ext cx="10281666" cy="4140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בעיר מעורבת הוחלט להקים מרכז קהילתי משותף. התעוררו מחלוקות: באיזה יום הוא ייסגר, באילו שפות יהיו השלטים, ואילו חגים יצוינו בו.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איזה שסע עומד במרכז המחלוקת? נמקו.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הציעו שתי דרכי התמודדות מתוך הפרק, והסבירו כל אחת.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בחרו שסע אחד בחברה הישראלית. תארו אותו בקצרה והציעו דרך אחת להתמודד איתו.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פתוחה. לדוגמה: השסע הדתי – מחלוקת על מקום הדת במרחב הציבורי, כמו תחבורה בשבת. דרך התמודדות: פשרה מקומית, למשל תחבורה מצומצמת בשבת בערים שרוב תושביהן רוצים בכך, ושמירה על השקט באזורים דתיים.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הסבירו את ההבדל בין «פלורליזם» לבין «סובלנות», ותנו דוגמה לכל אחד.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פלורליזם – הכרה בכך שלכל הדעות ואורחות החיים יש מקום לגיטימי בחברה (למשל זרמי חינוך שונים). סובלנות – היכולת האישית לחיות לצד מי ששונה ממך ולכבד אותו גם כשאינך מסכים (למשל להקשיב בכבוד לחבר בעל דעה אחרת).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«המגוון בחברה הישראלית הוא בעיקר בעיה». הציגו עמדה מנומקת, והתייחסו גם לעמדה הנגדית.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פתוחה. תשובה מלאה מציגה עמדה ונימוקים (עושר תרבותי, יצירתיות מול מחלוקות ופערים) ומתייחסת לעמדה השנייה.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מה המשותף לכל אזרחי ישראל? ציינו שלושה דברים, והסבירו איך כל אחד מהם מחזק את החיים המשותפים.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דוגמאות: אזרחות וזכויות שוות לפי החוק; מוסדות ומרחב ציבורי משותף (בתי חולים, אוניברסיטאות, מקומות עבודה); רצון לחיות בביטחון ובכבוד. כל אחד יוצר מפגש ואינטרס משותף.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9762" y="1866900"/>
            <a:ext cx="10412476" cy="426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השסע הלאומי (יהודים–ערבים), ובחלקו גם הדתי – זהות, שפה וחגים.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הכרה – שלטים בעברית ובערבית וציון חגי כל הקבוצות; פשרה – הסכמה על ימי פעילות; מפגש ודיאלוג – ועדה משותפת של נציגי הקבוצות.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